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7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 varScale="1">
        <p:scale>
          <a:sx n="18" d="100"/>
          <a:sy n="18" d="100"/>
        </p:scale>
        <p:origin x="10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賴仲倫" userId="ca75e707-646c-42da-86c6-1fed15ef0f47" providerId="ADAL" clId="{E7C5193D-C6D7-4DF7-ABC7-ADD8D0F76424}"/>
    <pc:docChg chg="undo redo custSel addSld delSld modSld">
      <pc:chgData name="賴仲倫" userId="ca75e707-646c-42da-86c6-1fed15ef0f47" providerId="ADAL" clId="{E7C5193D-C6D7-4DF7-ABC7-ADD8D0F76424}" dt="2022-11-04T17:44:24.915" v="3715" actId="47"/>
      <pc:docMkLst>
        <pc:docMk/>
      </pc:docMkLst>
      <pc:sldChg chg="addSp delSp modSp mod modClrScheme chgLayout">
        <pc:chgData name="賴仲倫" userId="ca75e707-646c-42da-86c6-1fed15ef0f47" providerId="ADAL" clId="{E7C5193D-C6D7-4DF7-ABC7-ADD8D0F76424}" dt="2022-11-04T17:37:36.332" v="3663" actId="1076"/>
        <pc:sldMkLst>
          <pc:docMk/>
          <pc:sldMk cId="2992978278" sldId="256"/>
        </pc:sldMkLst>
        <pc:spChg chg="add del mod">
          <ac:chgData name="賴仲倫" userId="ca75e707-646c-42da-86c6-1fed15ef0f47" providerId="ADAL" clId="{E7C5193D-C6D7-4DF7-ABC7-ADD8D0F76424}" dt="2022-10-13T14:37:57.027" v="2"/>
          <ac:spMkLst>
            <pc:docMk/>
            <pc:sldMk cId="2992978278" sldId="256"/>
            <ac:spMk id="2" creationId="{75D656FB-A85F-E004-096E-69250E2E35C4}"/>
          </ac:spMkLst>
        </pc:spChg>
        <pc:spChg chg="add mod">
          <ac:chgData name="賴仲倫" userId="ca75e707-646c-42da-86c6-1fed15ef0f47" providerId="ADAL" clId="{E7C5193D-C6D7-4DF7-ABC7-ADD8D0F76424}" dt="2022-11-04T17:37:20.559" v="3661"/>
          <ac:spMkLst>
            <pc:docMk/>
            <pc:sldMk cId="2992978278" sldId="256"/>
            <ac:spMk id="2" creationId="{8B9F5148-6656-63D8-9A45-B8E203B89FDD}"/>
          </ac:spMkLst>
        </pc:spChg>
        <pc:spChg chg="add del mod">
          <ac:chgData name="賴仲倫" userId="ca75e707-646c-42da-86c6-1fed15ef0f47" providerId="ADAL" clId="{E7C5193D-C6D7-4DF7-ABC7-ADD8D0F76424}" dt="2022-10-13T14:38:04.285" v="5" actId="478"/>
          <ac:spMkLst>
            <pc:docMk/>
            <pc:sldMk cId="2992978278" sldId="256"/>
            <ac:spMk id="3" creationId="{C2A65C68-A6E8-45C5-92D3-C91D859B36EE}"/>
          </ac:spMkLst>
        </pc:spChg>
        <pc:spChg chg="add del mod">
          <ac:chgData name="賴仲倫" userId="ca75e707-646c-42da-86c6-1fed15ef0f47" providerId="ADAL" clId="{E7C5193D-C6D7-4DF7-ABC7-ADD8D0F76424}" dt="2022-10-13T14:45:17.923" v="54" actId="478"/>
          <ac:spMkLst>
            <pc:docMk/>
            <pc:sldMk cId="2992978278" sldId="256"/>
            <ac:spMk id="4" creationId="{47DA2431-AF2E-FE3B-8247-4002DF1841D2}"/>
          </ac:spMkLst>
        </pc:spChg>
        <pc:spChg chg="add mod">
          <ac:chgData name="賴仲倫" userId="ca75e707-646c-42da-86c6-1fed15ef0f47" providerId="ADAL" clId="{E7C5193D-C6D7-4DF7-ABC7-ADD8D0F76424}" dt="2022-10-16T14:24:40.473" v="3161" actId="1036"/>
          <ac:spMkLst>
            <pc:docMk/>
            <pc:sldMk cId="2992978278" sldId="256"/>
            <ac:spMk id="6" creationId="{0D438ACC-D225-A8A7-D661-4E305DD955DD}"/>
          </ac:spMkLst>
        </pc:spChg>
        <pc:spChg chg="add del mod">
          <ac:chgData name="賴仲倫" userId="ca75e707-646c-42da-86c6-1fed15ef0f47" providerId="ADAL" clId="{E7C5193D-C6D7-4DF7-ABC7-ADD8D0F76424}" dt="2022-10-13T14:45:35.479" v="58" actId="478"/>
          <ac:spMkLst>
            <pc:docMk/>
            <pc:sldMk cId="2992978278" sldId="256"/>
            <ac:spMk id="6" creationId="{292AE765-3F76-6BE9-B2DF-48E75F1A7382}"/>
          </ac:spMkLst>
        </pc:spChg>
        <pc:spChg chg="add mod">
          <ac:chgData name="賴仲倫" userId="ca75e707-646c-42da-86c6-1fed15ef0f47" providerId="ADAL" clId="{E7C5193D-C6D7-4DF7-ABC7-ADD8D0F76424}" dt="2022-10-13T15:48:14.616" v="658" actId="1076"/>
          <ac:spMkLst>
            <pc:docMk/>
            <pc:sldMk cId="2992978278" sldId="256"/>
            <ac:spMk id="7" creationId="{41197320-5569-D421-6BB0-21CEE37569D3}"/>
          </ac:spMkLst>
        </pc:spChg>
        <pc:spChg chg="add mod">
          <ac:chgData name="賴仲倫" userId="ca75e707-646c-42da-86c6-1fed15ef0f47" providerId="ADAL" clId="{E7C5193D-C6D7-4DF7-ABC7-ADD8D0F76424}" dt="2022-11-04T17:37:36.332" v="3663" actId="1076"/>
          <ac:spMkLst>
            <pc:docMk/>
            <pc:sldMk cId="2992978278" sldId="256"/>
            <ac:spMk id="8" creationId="{23718B9C-D1E1-198C-1B3B-2BD687FF6CAD}"/>
          </ac:spMkLst>
        </pc:spChg>
        <pc:spChg chg="add del mod">
          <ac:chgData name="賴仲倫" userId="ca75e707-646c-42da-86c6-1fed15ef0f47" providerId="ADAL" clId="{E7C5193D-C6D7-4DF7-ABC7-ADD8D0F76424}" dt="2022-10-13T16:08:24.838" v="834" actId="931"/>
          <ac:spMkLst>
            <pc:docMk/>
            <pc:sldMk cId="2992978278" sldId="256"/>
            <ac:spMk id="9" creationId="{F8B00100-21E3-97A2-203F-D6380260A2EE}"/>
          </ac:spMkLst>
        </pc:spChg>
        <pc:spChg chg="add mod">
          <ac:chgData name="賴仲倫" userId="ca75e707-646c-42da-86c6-1fed15ef0f47" providerId="ADAL" clId="{E7C5193D-C6D7-4DF7-ABC7-ADD8D0F76424}" dt="2022-10-13T15:12:35.677" v="362" actId="1076"/>
          <ac:spMkLst>
            <pc:docMk/>
            <pc:sldMk cId="2992978278" sldId="256"/>
            <ac:spMk id="10" creationId="{F67DE9B4-E525-86DF-B5F3-C4521C6D5C54}"/>
          </ac:spMkLst>
        </pc:spChg>
        <pc:spChg chg="add del mod">
          <ac:chgData name="賴仲倫" userId="ca75e707-646c-42da-86c6-1fed15ef0f47" providerId="ADAL" clId="{E7C5193D-C6D7-4DF7-ABC7-ADD8D0F76424}" dt="2022-10-13T14:57:27.097" v="131" actId="478"/>
          <ac:spMkLst>
            <pc:docMk/>
            <pc:sldMk cId="2992978278" sldId="256"/>
            <ac:spMk id="11" creationId="{1A863D94-E885-046B-C1D3-69ACC5025F8A}"/>
          </ac:spMkLst>
        </pc:spChg>
        <pc:spChg chg="add mod">
          <ac:chgData name="賴仲倫" userId="ca75e707-646c-42da-86c6-1fed15ef0f47" providerId="ADAL" clId="{E7C5193D-C6D7-4DF7-ABC7-ADD8D0F76424}" dt="2022-10-13T15:13:33.241" v="378" actId="1076"/>
          <ac:spMkLst>
            <pc:docMk/>
            <pc:sldMk cId="2992978278" sldId="256"/>
            <ac:spMk id="12" creationId="{D956C660-0544-501C-6387-FFC6FDBCC78A}"/>
          </ac:spMkLst>
        </pc:spChg>
        <pc:spChg chg="add mod">
          <ac:chgData name="賴仲倫" userId="ca75e707-646c-42da-86c6-1fed15ef0f47" providerId="ADAL" clId="{E7C5193D-C6D7-4DF7-ABC7-ADD8D0F76424}" dt="2022-10-13T15:12:58.366" v="365" actId="1076"/>
          <ac:spMkLst>
            <pc:docMk/>
            <pc:sldMk cId="2992978278" sldId="256"/>
            <ac:spMk id="13" creationId="{59C4FDB4-9F85-5B4D-164F-56F6C1B2556F}"/>
          </ac:spMkLst>
        </pc:spChg>
        <pc:spChg chg="add del mod">
          <ac:chgData name="賴仲倫" userId="ca75e707-646c-42da-86c6-1fed15ef0f47" providerId="ADAL" clId="{E7C5193D-C6D7-4DF7-ABC7-ADD8D0F76424}" dt="2022-11-01T16:24:35.790" v="3215" actId="21"/>
          <ac:spMkLst>
            <pc:docMk/>
            <pc:sldMk cId="2992978278" sldId="256"/>
            <ac:spMk id="14" creationId="{D03267EF-DA99-06CD-BC3A-F421D6C7BF1B}"/>
          </ac:spMkLst>
        </pc:spChg>
        <pc:spChg chg="add mod">
          <ac:chgData name="賴仲倫" userId="ca75e707-646c-42da-86c6-1fed15ef0f47" providerId="ADAL" clId="{E7C5193D-C6D7-4DF7-ABC7-ADD8D0F76424}" dt="2022-11-01T15:52:10.620" v="3174"/>
          <ac:spMkLst>
            <pc:docMk/>
            <pc:sldMk cId="2992978278" sldId="256"/>
            <ac:spMk id="18" creationId="{1CC8DE26-E830-B869-287B-3CAE6AAAB158}"/>
          </ac:spMkLst>
        </pc:spChg>
        <pc:spChg chg="add del mod">
          <ac:chgData name="賴仲倫" userId="ca75e707-646c-42da-86c6-1fed15ef0f47" providerId="ADAL" clId="{E7C5193D-C6D7-4DF7-ABC7-ADD8D0F76424}" dt="2022-11-04T17:27:13.662" v="3361"/>
          <ac:spMkLst>
            <pc:docMk/>
            <pc:sldMk cId="2992978278" sldId="256"/>
            <ac:spMk id="33" creationId="{794574AC-6B84-08AF-C8FB-0A164D72439E}"/>
          </ac:spMkLst>
        </pc:spChg>
        <pc:spChg chg="add mod">
          <ac:chgData name="賴仲倫" userId="ca75e707-646c-42da-86c6-1fed15ef0f47" providerId="ADAL" clId="{E7C5193D-C6D7-4DF7-ABC7-ADD8D0F76424}" dt="2022-11-01T16:24:35.199" v="3214" actId="1076"/>
          <ac:spMkLst>
            <pc:docMk/>
            <pc:sldMk cId="2992978278" sldId="256"/>
            <ac:spMk id="38" creationId="{924E93B1-8D77-5D46-197F-0C06E67BE31C}"/>
          </ac:spMkLst>
        </pc:spChg>
        <pc:spChg chg="add del mod">
          <ac:chgData name="賴仲倫" userId="ca75e707-646c-42da-86c6-1fed15ef0f47" providerId="ADAL" clId="{E7C5193D-C6D7-4DF7-ABC7-ADD8D0F76424}" dt="2022-11-04T17:27:08.803" v="3356"/>
          <ac:spMkLst>
            <pc:docMk/>
            <pc:sldMk cId="2992978278" sldId="256"/>
            <ac:spMk id="42" creationId="{F2C3EE41-A730-A0D3-B619-F3413F312AB0}"/>
          </ac:spMkLst>
        </pc:spChg>
        <pc:graphicFrameChg chg="add mod modGraphic">
          <ac:chgData name="賴仲倫" userId="ca75e707-646c-42da-86c6-1fed15ef0f47" providerId="ADAL" clId="{E7C5193D-C6D7-4DF7-ABC7-ADD8D0F76424}" dt="2022-11-01T15:52:45.846" v="3176" actId="1076"/>
          <ac:graphicFrameMkLst>
            <pc:docMk/>
            <pc:sldMk cId="2992978278" sldId="256"/>
            <ac:graphicFrameMk id="5" creationId="{F7A9B987-82FB-4A07-999F-32909C3ACAC9}"/>
          </ac:graphicFrameMkLst>
        </pc:graphicFrameChg>
        <pc:picChg chg="add del mod">
          <ac:chgData name="賴仲倫" userId="ca75e707-646c-42da-86c6-1fed15ef0f47" providerId="ADAL" clId="{E7C5193D-C6D7-4DF7-ABC7-ADD8D0F76424}" dt="2022-11-01T16:24:35.790" v="3215" actId="21"/>
          <ac:picMkLst>
            <pc:docMk/>
            <pc:sldMk cId="2992978278" sldId="256"/>
            <ac:picMk id="4" creationId="{E566B789-E8DF-1106-1381-FBD2401CBB87}"/>
          </ac:picMkLst>
        </pc:picChg>
        <pc:picChg chg="add mod">
          <ac:chgData name="賴仲倫" userId="ca75e707-646c-42da-86c6-1fed15ef0f47" providerId="ADAL" clId="{E7C5193D-C6D7-4DF7-ABC7-ADD8D0F76424}" dt="2022-11-01T16:24:35.199" v="3214" actId="1076"/>
          <ac:picMkLst>
            <pc:docMk/>
            <pc:sldMk cId="2992978278" sldId="256"/>
            <ac:picMk id="9" creationId="{6D9395F0-D6DC-B3D2-8589-266EBBF83D9E}"/>
          </ac:picMkLst>
        </pc:picChg>
        <pc:picChg chg="add del mod">
          <ac:chgData name="賴仲倫" userId="ca75e707-646c-42da-86c6-1fed15ef0f47" providerId="ADAL" clId="{E7C5193D-C6D7-4DF7-ABC7-ADD8D0F76424}" dt="2022-11-01T16:21:13.773" v="3189" actId="478"/>
          <ac:picMkLst>
            <pc:docMk/>
            <pc:sldMk cId="2992978278" sldId="256"/>
            <ac:picMk id="15" creationId="{9A914F23-A8DC-9CA9-385B-4A2E517F4572}"/>
          </ac:picMkLst>
        </pc:picChg>
        <pc:picChg chg="add del mod">
          <ac:chgData name="賴仲倫" userId="ca75e707-646c-42da-86c6-1fed15ef0f47" providerId="ADAL" clId="{E7C5193D-C6D7-4DF7-ABC7-ADD8D0F76424}" dt="2022-10-13T16:12:58.025" v="839" actId="478"/>
          <ac:picMkLst>
            <pc:docMk/>
            <pc:sldMk cId="2992978278" sldId="256"/>
            <ac:picMk id="16" creationId="{8075622C-D7C1-E9A1-A8A2-8F9A66F7D30C}"/>
          </ac:picMkLst>
        </pc:picChg>
        <pc:picChg chg="add mod">
          <ac:chgData name="賴仲倫" userId="ca75e707-646c-42da-86c6-1fed15ef0f47" providerId="ADAL" clId="{E7C5193D-C6D7-4DF7-ABC7-ADD8D0F76424}" dt="2022-11-01T16:24:35.199" v="3214" actId="1076"/>
          <ac:picMkLst>
            <pc:docMk/>
            <pc:sldMk cId="2992978278" sldId="256"/>
            <ac:picMk id="17" creationId="{D98991B9-316B-2497-15AB-6EEE79FCE9BE}"/>
          </ac:picMkLst>
        </pc:picChg>
        <pc:picChg chg="add del mod">
          <ac:chgData name="賴仲倫" userId="ca75e707-646c-42da-86c6-1fed15ef0f47" providerId="ADAL" clId="{E7C5193D-C6D7-4DF7-ABC7-ADD8D0F76424}" dt="2022-11-01T16:24:34.697" v="3213"/>
          <ac:picMkLst>
            <pc:docMk/>
            <pc:sldMk cId="2992978278" sldId="256"/>
            <ac:picMk id="19" creationId="{C6F302ED-7763-A176-26A0-67BB8E7F8412}"/>
          </ac:picMkLst>
        </pc:picChg>
        <pc:picChg chg="add del mod">
          <ac:chgData name="賴仲倫" userId="ca75e707-646c-42da-86c6-1fed15ef0f47" providerId="ADAL" clId="{E7C5193D-C6D7-4DF7-ABC7-ADD8D0F76424}" dt="2022-10-13T16:18:14.731" v="890" actId="478"/>
          <ac:picMkLst>
            <pc:docMk/>
            <pc:sldMk cId="2992978278" sldId="256"/>
            <ac:picMk id="20" creationId="{CF4DAD46-F235-1333-2151-6E80806505E4}"/>
          </ac:picMkLst>
        </pc:picChg>
        <pc:picChg chg="add del">
          <ac:chgData name="賴仲倫" userId="ca75e707-646c-42da-86c6-1fed15ef0f47" providerId="ADAL" clId="{E7C5193D-C6D7-4DF7-ABC7-ADD8D0F76424}" dt="2022-10-13T16:18:09.592" v="889" actId="22"/>
          <ac:picMkLst>
            <pc:docMk/>
            <pc:sldMk cId="2992978278" sldId="256"/>
            <ac:picMk id="22" creationId="{98A0E74F-65D2-7CA8-BA26-1C6799424DC5}"/>
          </ac:picMkLst>
        </pc:picChg>
        <pc:picChg chg="add del mod">
          <ac:chgData name="賴仲倫" userId="ca75e707-646c-42da-86c6-1fed15ef0f47" providerId="ADAL" clId="{E7C5193D-C6D7-4DF7-ABC7-ADD8D0F76424}" dt="2022-10-13T16:18:38.949" v="892" actId="478"/>
          <ac:picMkLst>
            <pc:docMk/>
            <pc:sldMk cId="2992978278" sldId="256"/>
            <ac:picMk id="24" creationId="{8344AF8D-C5D0-826D-806D-EA8EE203A260}"/>
          </ac:picMkLst>
        </pc:picChg>
        <pc:picChg chg="add del mod">
          <ac:chgData name="賴仲倫" userId="ca75e707-646c-42da-86c6-1fed15ef0f47" providerId="ADAL" clId="{E7C5193D-C6D7-4DF7-ABC7-ADD8D0F76424}" dt="2022-10-13T16:23:36.366" v="895" actId="478"/>
          <ac:picMkLst>
            <pc:docMk/>
            <pc:sldMk cId="2992978278" sldId="256"/>
            <ac:picMk id="26" creationId="{58E1A7C9-C5EA-D8F3-E0A9-536CFFF1D57D}"/>
          </ac:picMkLst>
        </pc:picChg>
        <pc:picChg chg="add del mod">
          <ac:chgData name="賴仲倫" userId="ca75e707-646c-42da-86c6-1fed15ef0f47" providerId="ADAL" clId="{E7C5193D-C6D7-4DF7-ABC7-ADD8D0F76424}" dt="2022-10-13T16:26:34.299" v="897" actId="478"/>
          <ac:picMkLst>
            <pc:docMk/>
            <pc:sldMk cId="2992978278" sldId="256"/>
            <ac:picMk id="28" creationId="{9910C9AE-55FC-7D61-4F23-134C09B83C19}"/>
          </ac:picMkLst>
        </pc:picChg>
        <pc:picChg chg="add del mod modCrop">
          <ac:chgData name="賴仲倫" userId="ca75e707-646c-42da-86c6-1fed15ef0f47" providerId="ADAL" clId="{E7C5193D-C6D7-4DF7-ABC7-ADD8D0F76424}" dt="2022-10-13T16:27:48.625" v="916" actId="478"/>
          <ac:picMkLst>
            <pc:docMk/>
            <pc:sldMk cId="2992978278" sldId="256"/>
            <ac:picMk id="30" creationId="{E472BE15-F9E4-2156-FC3A-0DEAEC8540F7}"/>
          </ac:picMkLst>
        </pc:picChg>
        <pc:picChg chg="add del mod">
          <ac:chgData name="賴仲倫" userId="ca75e707-646c-42da-86c6-1fed15ef0f47" providerId="ADAL" clId="{E7C5193D-C6D7-4DF7-ABC7-ADD8D0F76424}" dt="2022-10-16T14:21:45.665" v="3119" actId="478"/>
          <ac:picMkLst>
            <pc:docMk/>
            <pc:sldMk cId="2992978278" sldId="256"/>
            <ac:picMk id="32" creationId="{9A604943-C809-D496-68DD-3FA71C4C93A3}"/>
          </ac:picMkLst>
        </pc:picChg>
        <pc:picChg chg="add del mod">
          <ac:chgData name="賴仲倫" userId="ca75e707-646c-42da-86c6-1fed15ef0f47" providerId="ADAL" clId="{E7C5193D-C6D7-4DF7-ABC7-ADD8D0F76424}" dt="2022-11-01T16:21:00.053" v="3187" actId="478"/>
          <ac:picMkLst>
            <pc:docMk/>
            <pc:sldMk cId="2992978278" sldId="256"/>
            <ac:picMk id="35" creationId="{B4681CE8-2CF2-780C-0306-E9C94EDDB110}"/>
          </ac:picMkLst>
        </pc:picChg>
        <pc:picChg chg="add del mod">
          <ac:chgData name="賴仲倫" userId="ca75e707-646c-42da-86c6-1fed15ef0f47" providerId="ADAL" clId="{E7C5193D-C6D7-4DF7-ABC7-ADD8D0F76424}" dt="2022-11-01T16:20:57.716" v="3186" actId="478"/>
          <ac:picMkLst>
            <pc:docMk/>
            <pc:sldMk cId="2992978278" sldId="256"/>
            <ac:picMk id="37" creationId="{B670EB89-4992-C93A-7EAA-5E515EC5A6B7}"/>
          </ac:picMkLst>
        </pc:picChg>
        <pc:picChg chg="add del mod">
          <ac:chgData name="賴仲倫" userId="ca75e707-646c-42da-86c6-1fed15ef0f47" providerId="ADAL" clId="{E7C5193D-C6D7-4DF7-ABC7-ADD8D0F76424}" dt="2022-11-01T16:24:35.790" v="3215" actId="21"/>
          <ac:picMkLst>
            <pc:docMk/>
            <pc:sldMk cId="2992978278" sldId="256"/>
            <ac:picMk id="40" creationId="{8B12F51E-FC36-E5A3-F98D-9FF81DE0BB4B}"/>
          </ac:picMkLst>
        </pc:picChg>
        <pc:picChg chg="add del">
          <ac:chgData name="賴仲倫" userId="ca75e707-646c-42da-86c6-1fed15ef0f47" providerId="ADAL" clId="{E7C5193D-C6D7-4DF7-ABC7-ADD8D0F76424}" dt="2022-10-13T16:47:20.462" v="1098"/>
          <ac:picMkLst>
            <pc:docMk/>
            <pc:sldMk cId="2992978278" sldId="256"/>
            <ac:picMk id="41" creationId="{0C4EFC50-88BF-1C3C-51E9-7426EDE9CBB5}"/>
          </ac:picMkLst>
        </pc:picChg>
      </pc:sldChg>
      <pc:sldChg chg="addSp delSp modSp add mod">
        <pc:chgData name="賴仲倫" userId="ca75e707-646c-42da-86c6-1fed15ef0f47" providerId="ADAL" clId="{E7C5193D-C6D7-4DF7-ABC7-ADD8D0F76424}" dt="2022-11-04T17:44:01.201" v="3713" actId="1037"/>
        <pc:sldMkLst>
          <pc:docMk/>
          <pc:sldMk cId="838120701" sldId="257"/>
        </pc:sldMkLst>
        <pc:spChg chg="mod">
          <ac:chgData name="賴仲倫" userId="ca75e707-646c-42da-86c6-1fed15ef0f47" providerId="ADAL" clId="{E7C5193D-C6D7-4DF7-ABC7-ADD8D0F76424}" dt="2022-11-04T17:42:47.377" v="3687" actId="1076"/>
          <ac:spMkLst>
            <pc:docMk/>
            <pc:sldMk cId="838120701" sldId="257"/>
            <ac:spMk id="2" creationId="{8B9F5148-6656-63D8-9A45-B8E203B89FDD}"/>
          </ac:spMkLst>
        </pc:spChg>
        <pc:spChg chg="add mod">
          <ac:chgData name="賴仲倫" userId="ca75e707-646c-42da-86c6-1fed15ef0f47" providerId="ADAL" clId="{E7C5193D-C6D7-4DF7-ABC7-ADD8D0F76424}" dt="2022-11-04T17:43:54.135" v="3700" actId="1036"/>
          <ac:spMkLst>
            <pc:docMk/>
            <pc:sldMk cId="838120701" sldId="257"/>
            <ac:spMk id="4" creationId="{33C9025C-43E5-6338-BBC3-4686A6E42508}"/>
          </ac:spMkLst>
        </pc:spChg>
        <pc:spChg chg="mod">
          <ac:chgData name="賴仲倫" userId="ca75e707-646c-42da-86c6-1fed15ef0f47" providerId="ADAL" clId="{E7C5193D-C6D7-4DF7-ABC7-ADD8D0F76424}" dt="2022-11-01T16:28:51.030" v="3299" actId="1076"/>
          <ac:spMkLst>
            <pc:docMk/>
            <pc:sldMk cId="838120701" sldId="257"/>
            <ac:spMk id="6" creationId="{0D438ACC-D225-A8A7-D661-4E305DD955DD}"/>
          </ac:spMkLst>
        </pc:spChg>
        <pc:spChg chg="mod">
          <ac:chgData name="賴仲倫" userId="ca75e707-646c-42da-86c6-1fed15ef0f47" providerId="ADAL" clId="{E7C5193D-C6D7-4DF7-ABC7-ADD8D0F76424}" dt="2022-11-01T16:27:06.381" v="3280" actId="21"/>
          <ac:spMkLst>
            <pc:docMk/>
            <pc:sldMk cId="838120701" sldId="257"/>
            <ac:spMk id="8" creationId="{23718B9C-D1E1-198C-1B3B-2BD687FF6CAD}"/>
          </ac:spMkLst>
        </pc:spChg>
        <pc:spChg chg="add mod">
          <ac:chgData name="賴仲倫" userId="ca75e707-646c-42da-86c6-1fed15ef0f47" providerId="ADAL" clId="{E7C5193D-C6D7-4DF7-ABC7-ADD8D0F76424}" dt="2022-11-04T17:43:54.135" v="3700" actId="1036"/>
          <ac:spMkLst>
            <pc:docMk/>
            <pc:sldMk cId="838120701" sldId="257"/>
            <ac:spMk id="11" creationId="{419552A4-FADD-DFA3-AB49-B5EA9B275632}"/>
          </ac:spMkLst>
        </pc:spChg>
        <pc:spChg chg="del">
          <ac:chgData name="賴仲倫" userId="ca75e707-646c-42da-86c6-1fed15ef0f47" providerId="ADAL" clId="{E7C5193D-C6D7-4DF7-ABC7-ADD8D0F76424}" dt="2022-11-01T16:25:19.043" v="3219" actId="21"/>
          <ac:spMkLst>
            <pc:docMk/>
            <pc:sldMk cId="838120701" sldId="257"/>
            <ac:spMk id="14" creationId="{D03267EF-DA99-06CD-BC3A-F421D6C7BF1B}"/>
          </ac:spMkLst>
        </pc:spChg>
        <pc:spChg chg="add mod">
          <ac:chgData name="賴仲倫" userId="ca75e707-646c-42da-86c6-1fed15ef0f47" providerId="ADAL" clId="{E7C5193D-C6D7-4DF7-ABC7-ADD8D0F76424}" dt="2022-11-04T17:44:01.201" v="3713" actId="1037"/>
          <ac:spMkLst>
            <pc:docMk/>
            <pc:sldMk cId="838120701" sldId="257"/>
            <ac:spMk id="15" creationId="{04CBDAC7-E55C-BAAA-7BC7-6166CA2FF202}"/>
          </ac:spMkLst>
        </pc:spChg>
        <pc:spChg chg="mod">
          <ac:chgData name="賴仲倫" userId="ca75e707-646c-42da-86c6-1fed15ef0f47" providerId="ADAL" clId="{E7C5193D-C6D7-4DF7-ABC7-ADD8D0F76424}" dt="2022-11-04T17:41:24.254" v="3681" actId="20577"/>
          <ac:spMkLst>
            <pc:docMk/>
            <pc:sldMk cId="838120701" sldId="257"/>
            <ac:spMk id="18" creationId="{1CC8DE26-E830-B869-287B-3CAE6AAAB158}"/>
          </ac:spMkLst>
        </pc:spChg>
        <pc:spChg chg="del">
          <ac:chgData name="賴仲倫" userId="ca75e707-646c-42da-86c6-1fed15ef0f47" providerId="ADAL" clId="{E7C5193D-C6D7-4DF7-ABC7-ADD8D0F76424}" dt="2022-11-01T16:25:19.043" v="3219" actId="21"/>
          <ac:spMkLst>
            <pc:docMk/>
            <pc:sldMk cId="838120701" sldId="257"/>
            <ac:spMk id="33" creationId="{794574AC-6B84-08AF-C8FB-0A164D72439E}"/>
          </ac:spMkLst>
        </pc:spChg>
        <pc:spChg chg="mod">
          <ac:chgData name="賴仲倫" userId="ca75e707-646c-42da-86c6-1fed15ef0f47" providerId="ADAL" clId="{E7C5193D-C6D7-4DF7-ABC7-ADD8D0F76424}" dt="2022-11-04T17:42:47.377" v="3687" actId="1076"/>
          <ac:spMkLst>
            <pc:docMk/>
            <pc:sldMk cId="838120701" sldId="257"/>
            <ac:spMk id="38" creationId="{924E93B1-8D77-5D46-197F-0C06E67BE31C}"/>
          </ac:spMkLst>
        </pc:spChg>
        <pc:spChg chg="del">
          <ac:chgData name="賴仲倫" userId="ca75e707-646c-42da-86c6-1fed15ef0f47" providerId="ADAL" clId="{E7C5193D-C6D7-4DF7-ABC7-ADD8D0F76424}" dt="2022-11-01T16:25:19.043" v="3219" actId="21"/>
          <ac:spMkLst>
            <pc:docMk/>
            <pc:sldMk cId="838120701" sldId="257"/>
            <ac:spMk id="42" creationId="{F2C3EE41-A730-A0D3-B619-F3413F312AB0}"/>
          </ac:spMkLst>
        </pc:spChg>
        <pc:graphicFrameChg chg="mod">
          <ac:chgData name="賴仲倫" userId="ca75e707-646c-42da-86c6-1fed15ef0f47" providerId="ADAL" clId="{E7C5193D-C6D7-4DF7-ABC7-ADD8D0F76424}" dt="2022-11-01T16:28:51.030" v="3299" actId="1076"/>
          <ac:graphicFrameMkLst>
            <pc:docMk/>
            <pc:sldMk cId="838120701" sldId="257"/>
            <ac:graphicFrameMk id="5" creationId="{F7A9B987-82FB-4A07-999F-32909C3ACAC9}"/>
          </ac:graphicFrameMkLst>
        </pc:graphicFrameChg>
        <pc:picChg chg="add del mod">
          <ac:chgData name="賴仲倫" userId="ca75e707-646c-42da-86c6-1fed15ef0f47" providerId="ADAL" clId="{E7C5193D-C6D7-4DF7-ABC7-ADD8D0F76424}" dt="2022-11-04T17:37:56.803" v="3665" actId="478"/>
          <ac:picMkLst>
            <pc:docMk/>
            <pc:sldMk cId="838120701" sldId="257"/>
            <ac:picMk id="3" creationId="{CBFFB1A7-ADA4-D74A-239E-DAF754438569}"/>
          </ac:picMkLst>
        </pc:picChg>
        <pc:picChg chg="del">
          <ac:chgData name="賴仲倫" userId="ca75e707-646c-42da-86c6-1fed15ef0f47" providerId="ADAL" clId="{E7C5193D-C6D7-4DF7-ABC7-ADD8D0F76424}" dt="2022-11-01T16:25:19.043" v="3219" actId="21"/>
          <ac:picMkLst>
            <pc:docMk/>
            <pc:sldMk cId="838120701" sldId="257"/>
            <ac:picMk id="4" creationId="{E566B789-E8DF-1106-1381-FBD2401CBB87}"/>
          </ac:picMkLst>
        </pc:picChg>
        <pc:picChg chg="mod">
          <ac:chgData name="賴仲倫" userId="ca75e707-646c-42da-86c6-1fed15ef0f47" providerId="ADAL" clId="{E7C5193D-C6D7-4DF7-ABC7-ADD8D0F76424}" dt="2022-11-04T17:42:47.377" v="3687" actId="1076"/>
          <ac:picMkLst>
            <pc:docMk/>
            <pc:sldMk cId="838120701" sldId="257"/>
            <ac:picMk id="9" creationId="{6D9395F0-D6DC-B3D2-8589-266EBBF83D9E}"/>
          </ac:picMkLst>
        </pc:picChg>
        <pc:picChg chg="add mod">
          <ac:chgData name="賴仲倫" userId="ca75e707-646c-42da-86c6-1fed15ef0f47" providerId="ADAL" clId="{E7C5193D-C6D7-4DF7-ABC7-ADD8D0F76424}" dt="2022-11-04T17:44:01.201" v="3713" actId="1037"/>
          <ac:picMkLst>
            <pc:docMk/>
            <pc:sldMk cId="838120701" sldId="257"/>
            <ac:picMk id="14" creationId="{867E1500-965B-AE47-FA6B-81C48860CAA7}"/>
          </ac:picMkLst>
        </pc:picChg>
        <pc:picChg chg="add mod">
          <ac:chgData name="賴仲倫" userId="ca75e707-646c-42da-86c6-1fed15ef0f47" providerId="ADAL" clId="{E7C5193D-C6D7-4DF7-ABC7-ADD8D0F76424}" dt="2022-11-04T17:43:54.135" v="3700" actId="1036"/>
          <ac:picMkLst>
            <pc:docMk/>
            <pc:sldMk cId="838120701" sldId="257"/>
            <ac:picMk id="16" creationId="{5009EBCA-BD55-8BCD-7205-F276C9E4F720}"/>
          </ac:picMkLst>
        </pc:picChg>
        <pc:picChg chg="mod">
          <ac:chgData name="賴仲倫" userId="ca75e707-646c-42da-86c6-1fed15ef0f47" providerId="ADAL" clId="{E7C5193D-C6D7-4DF7-ABC7-ADD8D0F76424}" dt="2022-11-04T17:42:47.377" v="3687" actId="1076"/>
          <ac:picMkLst>
            <pc:docMk/>
            <pc:sldMk cId="838120701" sldId="257"/>
            <ac:picMk id="17" creationId="{D98991B9-316B-2497-15AB-6EEE79FCE9BE}"/>
          </ac:picMkLst>
        </pc:picChg>
        <pc:picChg chg="del">
          <ac:chgData name="賴仲倫" userId="ca75e707-646c-42da-86c6-1fed15ef0f47" providerId="ADAL" clId="{E7C5193D-C6D7-4DF7-ABC7-ADD8D0F76424}" dt="2022-11-01T16:25:19.043" v="3219" actId="21"/>
          <ac:picMkLst>
            <pc:docMk/>
            <pc:sldMk cId="838120701" sldId="257"/>
            <ac:picMk id="40" creationId="{8B12F51E-FC36-E5A3-F98D-9FF81DE0BB4B}"/>
          </ac:picMkLst>
        </pc:picChg>
      </pc:sldChg>
      <pc:sldChg chg="new del">
        <pc:chgData name="賴仲倫" userId="ca75e707-646c-42da-86c6-1fed15ef0f47" providerId="ADAL" clId="{E7C5193D-C6D7-4DF7-ABC7-ADD8D0F76424}" dt="2022-11-01T16:24:58.132" v="3217" actId="47"/>
        <pc:sldMkLst>
          <pc:docMk/>
          <pc:sldMk cId="1711248620" sldId="257"/>
        </pc:sldMkLst>
      </pc:sldChg>
      <pc:sldChg chg="addSp delSp modSp new del mod">
        <pc:chgData name="賴仲倫" userId="ca75e707-646c-42da-86c6-1fed15ef0f47" providerId="ADAL" clId="{E7C5193D-C6D7-4DF7-ABC7-ADD8D0F76424}" dt="2022-11-04T17:44:24.915" v="3715" actId="47"/>
        <pc:sldMkLst>
          <pc:docMk/>
          <pc:sldMk cId="459075418" sldId="258"/>
        </pc:sldMkLst>
        <pc:spChg chg="del">
          <ac:chgData name="賴仲倫" userId="ca75e707-646c-42da-86c6-1fed15ef0f47" providerId="ADAL" clId="{E7C5193D-C6D7-4DF7-ABC7-ADD8D0F76424}" dt="2022-11-01T16:25:26.011" v="3221" actId="478"/>
          <ac:spMkLst>
            <pc:docMk/>
            <pc:sldMk cId="459075418" sldId="258"/>
            <ac:spMk id="2" creationId="{83671487-17DE-5846-839B-61ED4216746A}"/>
          </ac:spMkLst>
        </pc:spChg>
        <pc:spChg chg="add del mod">
          <ac:chgData name="賴仲倫" userId="ca75e707-646c-42da-86c6-1fed15ef0f47" providerId="ADAL" clId="{E7C5193D-C6D7-4DF7-ABC7-ADD8D0F76424}" dt="2022-11-04T17:44:23.538" v="3714" actId="478"/>
          <ac:spMkLst>
            <pc:docMk/>
            <pc:sldMk cId="459075418" sldId="258"/>
            <ac:spMk id="2" creationId="{BC90B535-AF8E-8805-83D4-583C6C737089}"/>
          </ac:spMkLst>
        </pc:spChg>
        <pc:spChg chg="del">
          <ac:chgData name="賴仲倫" userId="ca75e707-646c-42da-86c6-1fed15ef0f47" providerId="ADAL" clId="{E7C5193D-C6D7-4DF7-ABC7-ADD8D0F76424}" dt="2022-11-01T16:25:28.085" v="3222" actId="478"/>
          <ac:spMkLst>
            <pc:docMk/>
            <pc:sldMk cId="459075418" sldId="258"/>
            <ac:spMk id="3" creationId="{794C240F-8279-66D1-248F-8968AEA73BE9}"/>
          </ac:spMkLst>
        </pc:spChg>
        <pc:spChg chg="add del mod">
          <ac:chgData name="賴仲倫" userId="ca75e707-646c-42da-86c6-1fed15ef0f47" providerId="ADAL" clId="{E7C5193D-C6D7-4DF7-ABC7-ADD8D0F76424}" dt="2022-11-04T17:44:23.538" v="3714" actId="478"/>
          <ac:spMkLst>
            <pc:docMk/>
            <pc:sldMk cId="459075418" sldId="258"/>
            <ac:spMk id="3" creationId="{A82B9260-B47F-16C1-2D43-17E3CD2A546B}"/>
          </ac:spMkLst>
        </pc:spChg>
        <pc:spChg chg="del">
          <ac:chgData name="賴仲倫" userId="ca75e707-646c-42da-86c6-1fed15ef0f47" providerId="ADAL" clId="{E7C5193D-C6D7-4DF7-ABC7-ADD8D0F76424}" dt="2022-11-01T16:25:29.340" v="3223" actId="478"/>
          <ac:spMkLst>
            <pc:docMk/>
            <pc:sldMk cId="459075418" sldId="258"/>
            <ac:spMk id="4" creationId="{7F9E9BEA-3C7A-F5C0-B978-B89632B4C36B}"/>
          </ac:spMkLst>
        </pc:spChg>
        <pc:spChg chg="add del mod">
          <ac:chgData name="賴仲倫" userId="ca75e707-646c-42da-86c6-1fed15ef0f47" providerId="ADAL" clId="{E7C5193D-C6D7-4DF7-ABC7-ADD8D0F76424}" dt="2022-11-04T17:44:23.538" v="3714" actId="478"/>
          <ac:spMkLst>
            <pc:docMk/>
            <pc:sldMk cId="459075418" sldId="258"/>
            <ac:spMk id="5" creationId="{94488338-89C4-58F7-9A50-EB7099DB888B}"/>
          </ac:spMkLst>
        </pc:spChg>
        <pc:picChg chg="add del mod">
          <ac:chgData name="賴仲倫" userId="ca75e707-646c-42da-86c6-1fed15ef0f47" providerId="ADAL" clId="{E7C5193D-C6D7-4DF7-ABC7-ADD8D0F76424}" dt="2022-11-04T17:44:23.538" v="3714" actId="478"/>
          <ac:picMkLst>
            <pc:docMk/>
            <pc:sldMk cId="459075418" sldId="258"/>
            <ac:picMk id="4" creationId="{E5342566-BA99-5F10-82E2-287D03D1DA1B}"/>
          </ac:picMkLst>
        </pc:picChg>
        <pc:picChg chg="add del">
          <ac:chgData name="賴仲倫" userId="ca75e707-646c-42da-86c6-1fed15ef0f47" providerId="ADAL" clId="{E7C5193D-C6D7-4DF7-ABC7-ADD8D0F76424}" dt="2022-11-01T16:27:17.912" v="3282" actId="21"/>
          <ac:picMkLst>
            <pc:docMk/>
            <pc:sldMk cId="459075418" sldId="258"/>
            <ac:picMk id="5" creationId="{7F345B3D-363D-F1EF-E3B9-AF80CA1B53DE}"/>
          </ac:picMkLst>
        </pc:picChg>
        <pc:picChg chg="add del mod">
          <ac:chgData name="賴仲倫" userId="ca75e707-646c-42da-86c6-1fed15ef0f47" providerId="ADAL" clId="{E7C5193D-C6D7-4DF7-ABC7-ADD8D0F76424}" dt="2022-11-04T17:44:23.538" v="3714" actId="478"/>
          <ac:picMkLst>
            <pc:docMk/>
            <pc:sldMk cId="459075418" sldId="258"/>
            <ac:picMk id="6" creationId="{A72F6EC0-D53C-BB1D-2AEF-87777C93A8E5}"/>
          </ac:picMkLst>
        </pc:picChg>
      </pc:sldChg>
    </pc:docChg>
  </pc:docChgLst>
  <pc:docChgLst>
    <pc:chgData name="賴仲倫" userId="ca75e707-646c-42da-86c6-1fed15ef0f47" providerId="ADAL" clId="{B4CE3956-A035-46FB-83E5-CEB72E8DA82E}"/>
    <pc:docChg chg="undo custSel delSld modSld">
      <pc:chgData name="賴仲倫" userId="ca75e707-646c-42da-86c6-1fed15ef0f47" providerId="ADAL" clId="{B4CE3956-A035-46FB-83E5-CEB72E8DA82E}" dt="2022-11-14T03:49:42.223" v="247" actId="1076"/>
      <pc:docMkLst>
        <pc:docMk/>
      </pc:docMkLst>
      <pc:sldChg chg="del">
        <pc:chgData name="賴仲倫" userId="ca75e707-646c-42da-86c6-1fed15ef0f47" providerId="ADAL" clId="{B4CE3956-A035-46FB-83E5-CEB72E8DA82E}" dt="2022-11-04T17:45:22.358" v="0" actId="47"/>
        <pc:sldMkLst>
          <pc:docMk/>
          <pc:sldMk cId="2992978278" sldId="256"/>
        </pc:sldMkLst>
      </pc:sldChg>
      <pc:sldChg chg="addSp delSp modSp mod">
        <pc:chgData name="賴仲倫" userId="ca75e707-646c-42da-86c6-1fed15ef0f47" providerId="ADAL" clId="{B4CE3956-A035-46FB-83E5-CEB72E8DA82E}" dt="2022-11-14T03:49:42.223" v="247" actId="1076"/>
        <pc:sldMkLst>
          <pc:docMk/>
          <pc:sldMk cId="838120701" sldId="257"/>
        </pc:sldMkLst>
        <pc:spChg chg="mod">
          <ac:chgData name="賴仲倫" userId="ca75e707-646c-42da-86c6-1fed15ef0f47" providerId="ADAL" clId="{B4CE3956-A035-46FB-83E5-CEB72E8DA82E}" dt="2022-11-14T03:48:57.668" v="240" actId="1036"/>
          <ac:spMkLst>
            <pc:docMk/>
            <pc:sldMk cId="838120701" sldId="257"/>
            <ac:spMk id="2" creationId="{8B9F5148-6656-63D8-9A45-B8E203B89FDD}"/>
          </ac:spMkLst>
        </pc:spChg>
        <pc:spChg chg="add del mod">
          <ac:chgData name="賴仲倫" userId="ca75e707-646c-42da-86c6-1fed15ef0f47" providerId="ADAL" clId="{B4CE3956-A035-46FB-83E5-CEB72E8DA82E}" dt="2022-11-14T03:26:14.050" v="151" actId="478"/>
          <ac:spMkLst>
            <pc:docMk/>
            <pc:sldMk cId="838120701" sldId="257"/>
            <ac:spMk id="3" creationId="{3EA845AE-6B7D-842F-E8BE-C0924B7C72AC}"/>
          </ac:spMkLst>
        </pc:spChg>
        <pc:spChg chg="mod">
          <ac:chgData name="賴仲倫" userId="ca75e707-646c-42da-86c6-1fed15ef0f47" providerId="ADAL" clId="{B4CE3956-A035-46FB-83E5-CEB72E8DA82E}" dt="2022-11-14T03:49:42.223" v="247" actId="1076"/>
          <ac:spMkLst>
            <pc:docMk/>
            <pc:sldMk cId="838120701" sldId="257"/>
            <ac:spMk id="6" creationId="{0D438ACC-D225-A8A7-D661-4E305DD955DD}"/>
          </ac:spMkLst>
        </pc:spChg>
        <pc:spChg chg="mod">
          <ac:chgData name="賴仲倫" userId="ca75e707-646c-42da-86c6-1fed15ef0f47" providerId="ADAL" clId="{B4CE3956-A035-46FB-83E5-CEB72E8DA82E}" dt="2022-11-14T03:40:58.332" v="234" actId="20577"/>
          <ac:spMkLst>
            <pc:docMk/>
            <pc:sldMk cId="838120701" sldId="257"/>
            <ac:spMk id="18" creationId="{1CC8DE26-E830-B869-287B-3CAE6AAAB158}"/>
          </ac:spMkLst>
        </pc:spChg>
        <pc:spChg chg="mod">
          <ac:chgData name="賴仲倫" userId="ca75e707-646c-42da-86c6-1fed15ef0f47" providerId="ADAL" clId="{B4CE3956-A035-46FB-83E5-CEB72E8DA82E}" dt="2022-11-14T03:48:57.668" v="240" actId="1036"/>
          <ac:spMkLst>
            <pc:docMk/>
            <pc:sldMk cId="838120701" sldId="257"/>
            <ac:spMk id="38" creationId="{924E93B1-8D77-5D46-197F-0C06E67BE31C}"/>
          </ac:spMkLst>
        </pc:spChg>
        <pc:graphicFrameChg chg="mod">
          <ac:chgData name="賴仲倫" userId="ca75e707-646c-42da-86c6-1fed15ef0f47" providerId="ADAL" clId="{B4CE3956-A035-46FB-83E5-CEB72E8DA82E}" dt="2022-11-14T03:49:42.223" v="247" actId="1076"/>
          <ac:graphicFrameMkLst>
            <pc:docMk/>
            <pc:sldMk cId="838120701" sldId="257"/>
            <ac:graphicFrameMk id="5" creationId="{F7A9B987-82FB-4A07-999F-32909C3ACAC9}"/>
          </ac:graphicFrameMkLst>
        </pc:graphicFrameChg>
        <pc:picChg chg="mod">
          <ac:chgData name="賴仲倫" userId="ca75e707-646c-42da-86c6-1fed15ef0f47" providerId="ADAL" clId="{B4CE3956-A035-46FB-83E5-CEB72E8DA82E}" dt="2022-11-14T03:48:57.668" v="240" actId="1036"/>
          <ac:picMkLst>
            <pc:docMk/>
            <pc:sldMk cId="838120701" sldId="257"/>
            <ac:picMk id="9" creationId="{6D9395F0-D6DC-B3D2-8589-266EBBF83D9E}"/>
          </ac:picMkLst>
        </pc:picChg>
        <pc:picChg chg="mod">
          <ac:chgData name="賴仲倫" userId="ca75e707-646c-42da-86c6-1fed15ef0f47" providerId="ADAL" clId="{B4CE3956-A035-46FB-83E5-CEB72E8DA82E}" dt="2022-11-14T03:48:57.668" v="240" actId="1036"/>
          <ac:picMkLst>
            <pc:docMk/>
            <pc:sldMk cId="838120701" sldId="257"/>
            <ac:picMk id="17" creationId="{D98991B9-316B-2497-15AB-6EEE79FCE9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32399288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929" y="11360199"/>
            <a:ext cx="25919430" cy="11496838"/>
          </a:xfrm>
        </p:spPr>
        <p:txBody>
          <a:bodyPr anchor="b">
            <a:normAutofit/>
          </a:bodyPr>
          <a:lstStyle>
            <a:lvl1pPr algn="l">
              <a:defRPr sz="212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929" y="22880344"/>
            <a:ext cx="25919430" cy="4320064"/>
          </a:xfrm>
        </p:spPr>
        <p:txBody>
          <a:bodyPr>
            <a:normAutofit/>
          </a:bodyPr>
          <a:lstStyle>
            <a:lvl1pPr marL="0" indent="0" algn="l">
              <a:buNone/>
              <a:defRPr sz="7086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19040" y="27237224"/>
            <a:ext cx="8140318" cy="2300034"/>
          </a:xfrm>
        </p:spPr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9929" y="27237231"/>
            <a:ext cx="17293120" cy="230003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464528" y="9013472"/>
            <a:ext cx="7694831" cy="2300034"/>
          </a:xfrm>
        </p:spPr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24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936" y="29590116"/>
            <a:ext cx="28191640" cy="5161368"/>
          </a:xfrm>
        </p:spPr>
        <p:txBody>
          <a:bodyPr anchor="b"/>
          <a:lstStyle>
            <a:lvl1pPr algn="l"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5936" y="6154642"/>
            <a:ext cx="28169594" cy="21461558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954" y="34751480"/>
            <a:ext cx="28187381" cy="4705103"/>
          </a:xfrm>
        </p:spPr>
        <p:txBody>
          <a:bodyPr/>
          <a:lstStyle>
            <a:lvl1pPr marL="0" indent="0" algn="l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4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32399288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954" y="4746738"/>
            <a:ext cx="28187381" cy="17653596"/>
          </a:xfrm>
        </p:spPr>
        <p:txBody>
          <a:bodyPr anchor="ctr"/>
          <a:lstStyle>
            <a:lvl1pPr algn="l"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947" y="22987011"/>
            <a:ext cx="27539395" cy="8383443"/>
          </a:xfrm>
        </p:spPr>
        <p:txBody>
          <a:bodyPr anchor="ctr"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708065" y="2400045"/>
            <a:ext cx="7735330" cy="2300034"/>
          </a:xfrm>
        </p:spPr>
        <p:txBody>
          <a:bodyPr/>
          <a:lstStyle>
            <a:lvl1pPr algn="r">
              <a:defRPr/>
            </a:lvl1pPr>
          </a:lstStyle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5954" y="2400045"/>
            <a:ext cx="17116121" cy="230003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929384" y="2400045"/>
            <a:ext cx="2363950" cy="2300034"/>
          </a:xfrm>
        </p:spPr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53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32399288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444" y="4746741"/>
            <a:ext cx="26976907" cy="17362360"/>
          </a:xfrm>
        </p:spPr>
        <p:txBody>
          <a:bodyPr anchor="ctr"/>
          <a:lstStyle>
            <a:lvl1pPr algn="l"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64920" y="22109105"/>
            <a:ext cx="25491947" cy="2799682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947" y="26297066"/>
            <a:ext cx="27561901" cy="5173399"/>
          </a:xfrm>
        </p:spPr>
        <p:txBody>
          <a:bodyPr anchor="ctr">
            <a:normAutofit/>
          </a:bodyPr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708065" y="2400045"/>
            <a:ext cx="7735330" cy="2300034"/>
          </a:xfrm>
        </p:spPr>
        <p:txBody>
          <a:bodyPr/>
          <a:lstStyle>
            <a:lvl1pPr algn="r">
              <a:defRPr/>
            </a:lvl1pPr>
          </a:lstStyle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5954" y="2390199"/>
            <a:ext cx="17116121" cy="230003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929384" y="2400045"/>
            <a:ext cx="2363950" cy="2300034"/>
          </a:xfrm>
        </p:spPr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0109" y="5088075"/>
            <a:ext cx="1619964" cy="3683683"/>
          </a:xfrm>
          <a:prstGeom prst="rect">
            <a:avLst/>
          </a:prstGeom>
        </p:spPr>
        <p:txBody>
          <a:bodyPr vert="horz" lIns="323993" tIns="161996" rIns="323993" bIns="1619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4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65743" y="19032281"/>
            <a:ext cx="1619964" cy="3683683"/>
          </a:xfrm>
          <a:prstGeom prst="rect">
            <a:avLst/>
          </a:prstGeom>
        </p:spPr>
        <p:txBody>
          <a:bodyPr vert="horz" lIns="323993" tIns="161996" rIns="323993" bIns="1619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34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518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32399288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946" y="7084845"/>
            <a:ext cx="27547835" cy="15822816"/>
          </a:xfrm>
        </p:spPr>
        <p:txBody>
          <a:bodyPr anchor="b"/>
          <a:lstStyle>
            <a:lvl1pPr algn="l"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918" y="22981861"/>
            <a:ext cx="27543675" cy="6298581"/>
          </a:xfrm>
        </p:spPr>
        <p:txBody>
          <a:bodyPr anchor="t"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708065" y="2386709"/>
            <a:ext cx="7735330" cy="2300034"/>
          </a:xfrm>
        </p:spPr>
        <p:txBody>
          <a:bodyPr/>
          <a:lstStyle>
            <a:lvl1pPr algn="r">
              <a:defRPr/>
            </a:lvl1pPr>
          </a:lstStyle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5954" y="2386709"/>
            <a:ext cx="17116121" cy="230003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929384" y="2400045"/>
            <a:ext cx="2363950" cy="2300034"/>
          </a:xfrm>
        </p:spPr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55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94836" y="4800074"/>
            <a:ext cx="22598500" cy="82134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105957" y="13871575"/>
            <a:ext cx="9071801" cy="3888687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tx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105954" y="18296740"/>
            <a:ext cx="9071801" cy="21159865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00582" y="13866869"/>
            <a:ext cx="9071801" cy="3946729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tx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695424" y="18293612"/>
            <a:ext cx="9071801" cy="21162971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221530" y="13813533"/>
            <a:ext cx="9071801" cy="3946729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tx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1221533" y="18296740"/>
            <a:ext cx="9071801" cy="21159865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55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694838" y="4800071"/>
            <a:ext cx="22612832" cy="81601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05954" y="25911189"/>
            <a:ext cx="9071801" cy="4300945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tx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105954" y="14688217"/>
            <a:ext cx="9071801" cy="949494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69"/>
            </a:lvl1pPr>
            <a:lvl2pPr marL="1619951" indent="0">
              <a:buNone/>
              <a:defRPr sz="5669"/>
            </a:lvl2pPr>
            <a:lvl3pPr marL="3239902" indent="0">
              <a:buNone/>
              <a:defRPr sz="5669"/>
            </a:lvl3pPr>
            <a:lvl4pPr marL="4859853" indent="0">
              <a:buNone/>
              <a:defRPr sz="5669"/>
            </a:lvl4pPr>
            <a:lvl5pPr marL="6479804" indent="0">
              <a:buNone/>
              <a:defRPr sz="5669"/>
            </a:lvl5pPr>
            <a:lvl6pPr marL="8099755" indent="0">
              <a:buNone/>
              <a:defRPr sz="5669"/>
            </a:lvl6pPr>
            <a:lvl7pPr marL="9719706" indent="0">
              <a:buNone/>
              <a:defRPr sz="5669"/>
            </a:lvl7pPr>
            <a:lvl8pPr marL="11339657" indent="0">
              <a:buNone/>
              <a:defRPr sz="5669"/>
            </a:lvl8pPr>
            <a:lvl9pPr marL="12959608" indent="0">
              <a:buNone/>
              <a:defRPr sz="566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05954" y="30212122"/>
            <a:ext cx="9071801" cy="9244464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860" y="25911189"/>
            <a:ext cx="9071801" cy="4300945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tx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663857" y="14688217"/>
            <a:ext cx="9071801" cy="951108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69"/>
            </a:lvl1pPr>
            <a:lvl2pPr marL="1619951" indent="0">
              <a:buNone/>
              <a:defRPr sz="5669"/>
            </a:lvl2pPr>
            <a:lvl3pPr marL="3239902" indent="0">
              <a:buNone/>
              <a:defRPr sz="5669"/>
            </a:lvl3pPr>
            <a:lvl4pPr marL="4859853" indent="0">
              <a:buNone/>
              <a:defRPr sz="5669"/>
            </a:lvl4pPr>
            <a:lvl5pPr marL="6479804" indent="0">
              <a:buNone/>
              <a:defRPr sz="5669"/>
            </a:lvl5pPr>
            <a:lvl6pPr marL="8099755" indent="0">
              <a:buNone/>
              <a:defRPr sz="5669"/>
            </a:lvl6pPr>
            <a:lvl7pPr marL="9719706" indent="0">
              <a:buNone/>
              <a:defRPr sz="5669"/>
            </a:lvl7pPr>
            <a:lvl8pPr marL="11339657" indent="0">
              <a:buNone/>
              <a:defRPr sz="5669"/>
            </a:lvl8pPr>
            <a:lvl9pPr marL="12959608" indent="0">
              <a:buNone/>
              <a:defRPr sz="566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660264" y="30212116"/>
            <a:ext cx="9071801" cy="9244464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235866" y="25911189"/>
            <a:ext cx="9071801" cy="4300945"/>
          </a:xfrm>
        </p:spPr>
        <p:txBody>
          <a:bodyPr anchor="b">
            <a:noAutofit/>
          </a:bodyPr>
          <a:lstStyle>
            <a:lvl1pPr marL="0" indent="0">
              <a:buNone/>
              <a:defRPr sz="8504" b="0">
                <a:solidFill>
                  <a:schemeClr val="tx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235862" y="14688226"/>
            <a:ext cx="9071801" cy="95051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669"/>
            </a:lvl1pPr>
            <a:lvl2pPr marL="1619951" indent="0">
              <a:buNone/>
              <a:defRPr sz="5669"/>
            </a:lvl2pPr>
            <a:lvl3pPr marL="3239902" indent="0">
              <a:buNone/>
              <a:defRPr sz="5669"/>
            </a:lvl3pPr>
            <a:lvl4pPr marL="4859853" indent="0">
              <a:buNone/>
              <a:defRPr sz="5669"/>
            </a:lvl4pPr>
            <a:lvl5pPr marL="6479804" indent="0">
              <a:buNone/>
              <a:defRPr sz="5669"/>
            </a:lvl5pPr>
            <a:lvl6pPr marL="8099755" indent="0">
              <a:buNone/>
              <a:defRPr sz="5669"/>
            </a:lvl6pPr>
            <a:lvl7pPr marL="9719706" indent="0">
              <a:buNone/>
              <a:defRPr sz="5669"/>
            </a:lvl7pPr>
            <a:lvl8pPr marL="11339657" indent="0">
              <a:buNone/>
              <a:defRPr sz="5669"/>
            </a:lvl8pPr>
            <a:lvl9pPr marL="12959608" indent="0">
              <a:buNone/>
              <a:defRPr sz="566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1235536" y="30212103"/>
            <a:ext cx="9071801" cy="9244464"/>
          </a:xfrm>
        </p:spPr>
        <p:txBody>
          <a:bodyPr anchor="t">
            <a:normAutofit/>
          </a:bodyPr>
          <a:lstStyle>
            <a:lvl1pPr marL="0" indent="0">
              <a:buNone/>
              <a:defRPr sz="4960"/>
            </a:lvl1pPr>
            <a:lvl2pPr marL="1619951" indent="0">
              <a:buNone/>
              <a:defRPr sz="4252"/>
            </a:lvl2pPr>
            <a:lvl3pPr marL="3239902" indent="0">
              <a:buNone/>
              <a:defRPr sz="3543"/>
            </a:lvl3pPr>
            <a:lvl4pPr marL="4859853" indent="0">
              <a:buNone/>
              <a:defRPr sz="3189"/>
            </a:lvl4pPr>
            <a:lvl5pPr marL="6479804" indent="0">
              <a:buNone/>
              <a:defRPr sz="3189"/>
            </a:lvl5pPr>
            <a:lvl6pPr marL="8099755" indent="0">
              <a:buNone/>
              <a:defRPr sz="3189"/>
            </a:lvl6pPr>
            <a:lvl7pPr marL="9719706" indent="0">
              <a:buNone/>
              <a:defRPr sz="3189"/>
            </a:lvl7pPr>
            <a:lvl8pPr marL="11339657" indent="0">
              <a:buNone/>
              <a:defRPr sz="3189"/>
            </a:lvl8pPr>
            <a:lvl9pPr marL="12959608" indent="0">
              <a:buNone/>
              <a:defRPr sz="318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9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5954" y="13824204"/>
            <a:ext cx="28187381" cy="256323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1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32399288" cy="117301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25954" y="4706737"/>
            <a:ext cx="5467380" cy="267637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5956" y="4700076"/>
            <a:ext cx="22244517" cy="267703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08065" y="2400045"/>
            <a:ext cx="7735330" cy="2300034"/>
          </a:xfrm>
        </p:spPr>
        <p:txBody>
          <a:bodyPr/>
          <a:lstStyle>
            <a:lvl1pPr algn="r">
              <a:defRPr/>
            </a:lvl1pPr>
          </a:lstStyle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5954" y="2400045"/>
            <a:ext cx="17116121" cy="230003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929384" y="2400045"/>
            <a:ext cx="2363950" cy="2300034"/>
          </a:xfrm>
        </p:spPr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86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3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0462"/>
            <a:ext cx="32399288" cy="1173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954" y="4746744"/>
            <a:ext cx="28187381" cy="17650245"/>
          </a:xfrm>
        </p:spPr>
        <p:txBody>
          <a:bodyPr anchor="b">
            <a:normAutofit/>
          </a:bodyPr>
          <a:lstStyle>
            <a:lvl1pPr algn="r">
              <a:defRPr sz="1417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956" y="22940345"/>
            <a:ext cx="28187384" cy="8530104"/>
          </a:xfrm>
        </p:spPr>
        <p:txBody>
          <a:bodyPr>
            <a:normAutofit/>
          </a:bodyPr>
          <a:lstStyle>
            <a:lvl1pPr marL="0" indent="0" algn="r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08065" y="2400045"/>
            <a:ext cx="7735330" cy="2300034"/>
          </a:xfrm>
        </p:spPr>
        <p:txBody>
          <a:bodyPr/>
          <a:lstStyle>
            <a:lvl1pPr algn="r">
              <a:defRPr/>
            </a:lvl1pPr>
          </a:lstStyle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5954" y="2400045"/>
            <a:ext cx="17116121" cy="230003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929386" y="2400045"/>
            <a:ext cx="2363947" cy="2300034"/>
          </a:xfrm>
        </p:spPr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1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5955" y="13824204"/>
            <a:ext cx="13856078" cy="25632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8021" y="13824204"/>
            <a:ext cx="13845310" cy="25632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7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831" y="4800071"/>
            <a:ext cx="22598503" cy="81601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9982" y="13756436"/>
            <a:ext cx="13052048" cy="5190073"/>
          </a:xfrm>
        </p:spPr>
        <p:txBody>
          <a:bodyPr anchor="b">
            <a:normAutofit/>
          </a:bodyPr>
          <a:lstStyle>
            <a:lvl1pPr marL="0" indent="0">
              <a:buNone/>
              <a:defRPr sz="9921" b="0">
                <a:solidFill>
                  <a:schemeClr val="tx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5952" y="19733630"/>
            <a:ext cx="13856078" cy="19722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252049" y="13756436"/>
            <a:ext cx="13041284" cy="5190073"/>
          </a:xfrm>
        </p:spPr>
        <p:txBody>
          <a:bodyPr anchor="b">
            <a:normAutofit/>
          </a:bodyPr>
          <a:lstStyle>
            <a:lvl1pPr marL="0" indent="0">
              <a:buNone/>
              <a:defRPr sz="9921" b="0">
                <a:solidFill>
                  <a:schemeClr val="tx1"/>
                </a:solidFill>
              </a:defRPr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48019" y="19733630"/>
            <a:ext cx="13845313" cy="19722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45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7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6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954" y="9600142"/>
            <a:ext cx="10934760" cy="10080149"/>
          </a:xfrm>
        </p:spPr>
        <p:txBody>
          <a:bodyPr anchor="b"/>
          <a:lstStyle>
            <a:lvl1pPr algn="l"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697" y="4704070"/>
            <a:ext cx="16523637" cy="34752513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954" y="19680291"/>
            <a:ext cx="10934760" cy="19776292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5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954" y="9600142"/>
            <a:ext cx="14441246" cy="10080149"/>
          </a:xfrm>
        </p:spPr>
        <p:txBody>
          <a:bodyPr anchor="b"/>
          <a:lstStyle>
            <a:lvl1pPr algn="l"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82186" y="4732303"/>
            <a:ext cx="13018653" cy="34724280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954" y="19680291"/>
            <a:ext cx="14441246" cy="19776292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17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399288" cy="68101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94831" y="4815019"/>
            <a:ext cx="22598503" cy="8145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954" y="13824204"/>
            <a:ext cx="28187381" cy="25632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720000" y="40040601"/>
            <a:ext cx="757333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077B-01C9-46E1-B5F5-4FEBC38FFDA3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5954" y="40037420"/>
            <a:ext cx="20128058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86988" y="2400045"/>
            <a:ext cx="70063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08311-1DEF-44E9-AB83-F650AD86E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11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</p:sldLayoutIdLst>
  <p:txStyles>
    <p:titleStyle>
      <a:lvl1pPr algn="r" defTabSz="3239902" rtl="0" eaLnBrk="1" latinLnBrk="0" hangingPunct="1">
        <a:lnSpc>
          <a:spcPct val="90000"/>
        </a:lnSpc>
        <a:spcBef>
          <a:spcPct val="0"/>
        </a:spcBef>
        <a:buNone/>
        <a:defRPr sz="14173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41197320-5569-D421-6BB0-21CEE375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684" y="887785"/>
            <a:ext cx="29651920" cy="4264049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Hungarian method </a:t>
            </a:r>
            <a:r>
              <a:rPr lang="zh-TW" altLang="en-US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及 </a:t>
            </a:r>
            <a:r>
              <a:rPr lang="en-US" altLang="zh-TW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Edmonds-Karp algorithm </a:t>
            </a:r>
            <a:br>
              <a:rPr lang="en-US" altLang="zh-TW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 </a:t>
            </a:r>
            <a:r>
              <a:rPr lang="en-US" altLang="zh-TW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maximum bipartite matching</a:t>
            </a:r>
            <a:br>
              <a:rPr lang="en-US" altLang="zh-TW" sz="8800" dirty="0"/>
            </a:br>
            <a:endParaRPr lang="zh-TW" altLang="en-US" sz="8800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3718B9C-D1E1-198C-1B3B-2BD687FF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3684" y="7053941"/>
            <a:ext cx="13769697" cy="31856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一、摘要</a:t>
            </a: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本次研究是比較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Hungarian algorithm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Edmonds-Karp algorithm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兩個演算法中，何者可以在最短的時間解決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maximum bipartite matching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二、問題描述</a:t>
            </a: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將一個分類好的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bipartite graph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，我們欲經由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Hungarian algorithm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Edmonds-Karp algorithm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去解決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maximum bipartite matching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，並且透過多筆測資比較兩個演算法的時間，希望可以找出哪個演算法配對的速度較快，或是在某些情況或測資下某個演算法會是最快的。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三、研究方法與步驟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何謂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bipartite graph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也被稱為</a:t>
            </a:r>
            <a:r>
              <a:rPr lang="en-US" altLang="zh-TW" sz="4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bigraph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，圖上的點會被分成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個互斥集，同個集合中的點不會有邊相連。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2. Edmond-Karp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algorithm</a:t>
            </a:r>
          </a:p>
          <a:p>
            <a:pPr marL="0" indent="0"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從源點使用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BFS(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DFS)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找到一條增廣路徑，當第一次到達匯點 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T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後就停止搜索，然後執行增加流量和建立反向邊的操作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如圖二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，然後再繼續從源點開始找增廣路徑，若不能再找到增廣路徑則得到最大流，而最大流即此圖最大匹配數。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7DE9B4-E525-86DF-B5F3-C4521C6D5C54}"/>
              </a:ext>
            </a:extLst>
          </p:cNvPr>
          <p:cNvSpPr txBox="1"/>
          <p:nvPr/>
        </p:nvSpPr>
        <p:spPr>
          <a:xfrm>
            <a:off x="1373684" y="5151834"/>
            <a:ext cx="786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專題生：張宇越、賴仲倫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56C660-0544-501C-6387-FFC6FDBCC78A}"/>
              </a:ext>
            </a:extLst>
          </p:cNvPr>
          <p:cNvSpPr txBox="1"/>
          <p:nvPr/>
        </p:nvSpPr>
        <p:spPr>
          <a:xfrm>
            <a:off x="10055007" y="4290060"/>
            <a:ext cx="1440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元智大學資訊工程學系 </a:t>
            </a:r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111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學年度專題製作成果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C4FDB4-9F85-5B4D-164F-56F6C1B2556F}"/>
              </a:ext>
            </a:extLst>
          </p:cNvPr>
          <p:cNvSpPr txBox="1"/>
          <p:nvPr/>
        </p:nvSpPr>
        <p:spPr>
          <a:xfrm>
            <a:off x="25042500" y="5151834"/>
            <a:ext cx="598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指導教授：張經略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1CC8DE26-E830-B869-287B-3CAE6AAA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44661" y="7053941"/>
            <a:ext cx="15570994" cy="33866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3. Hungarian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algorithm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buFont typeface="Wingdings" panose="05000000000000000000" pitchFamily="2" charset="2"/>
              <a:buAutoNum type="circleNumWdWhitePlain"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何謂增廣路徑？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增廣路徑是說起點和終點都是目前的配對所沒碰到的點，且中間一條邊不在目前的配對裡、一條邊在目前的配對裡、下一條邊又不在目前的配對裡，如此交錯的路徑，稱為增廣路徑。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buFont typeface="Wingdings" panose="05000000000000000000" pitchFamily="2" charset="2"/>
              <a:buAutoNum type="circleNumWdWhitePlain" startAt="2"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Hungarian algorithm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的核心就是尋找增廣路徑，是一種用增廣路徑求二分圖最大匹配的算法，實作方法如下：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4800" dirty="0">
                <a:latin typeface="Stencil" panose="040409050D0802020404" pitchFamily="82" charset="0"/>
                <a:ea typeface="標楷體" panose="03000509000000000000" pitchFamily="65" charset="-120"/>
              </a:rPr>
              <a:t>Step1</a:t>
            </a:r>
            <a:r>
              <a:rPr lang="zh-TW" altLang="en-US" sz="4800" dirty="0">
                <a:latin typeface="Stencil" panose="040409050D0802020404" pitchFamily="82" charset="0"/>
                <a:ea typeface="標楷體" panose="03000509000000000000" pitchFamily="65" charset="-120"/>
              </a:rPr>
              <a:t>：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如圖三中所示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(1,6)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(2,7)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為一組配對，為了找到最大配對數，我們繼續尋找有沒有其他增廣路徑，尋找後可以發現一條由虛線和紅線組成的增廣路徑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(5,1,6,2,7,4)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4800" dirty="0">
                <a:latin typeface="Stencil" panose="040409050D0802020404" pitchFamily="82" charset="0"/>
                <a:ea typeface="標楷體" panose="03000509000000000000" pitchFamily="65" charset="-120"/>
              </a:rPr>
              <a:t>Step2</a:t>
            </a:r>
            <a:r>
              <a:rPr lang="zh-TW" altLang="en-US" sz="4800" dirty="0">
                <a:latin typeface="Stencil" panose="040409050D0802020404" pitchFamily="82" charset="0"/>
                <a:ea typeface="標楷體" panose="03000509000000000000" pitchFamily="65" charset="-120"/>
              </a:rPr>
              <a:t>：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在增廣路徑中移除本來在配對裡面的邊，因此可得到新的一組配對為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(1,5)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(2,6)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(4,7)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，且同時得到最大匹配數為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若還不是最大匹配數，則依照此二步驟繼續尋找新的增廣路徑，使配對數增大。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四、成果與討論</a:t>
            </a:r>
            <a:endParaRPr lang="en-US" altLang="zh-TW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從表一中可以發現，這三種演算法經由程式所隨機產生的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筆測資後，得知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Hungarian algorithm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的平均時間是最短的，而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Edmonds Karp algorithm (BFS)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的平均時間是最長的，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Edmonds Karp algorithm (DFS)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的平均時間是中間值。透過這項研究，可以發現利用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Hungarian algorithm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的平均時間是最快的。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924E93B1-8D77-5D46-197F-0C06E67BE31C}"/>
              </a:ext>
            </a:extLst>
          </p:cNvPr>
          <p:cNvSpPr/>
          <p:nvPr/>
        </p:nvSpPr>
        <p:spPr>
          <a:xfrm>
            <a:off x="23345611" y="24968877"/>
            <a:ext cx="1383252" cy="18163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B9F5148-6656-63D8-9A45-B8E203B89FDD}"/>
              </a:ext>
            </a:extLst>
          </p:cNvPr>
          <p:cNvSpPr txBox="1"/>
          <p:nvPr/>
        </p:nvSpPr>
        <p:spPr>
          <a:xfrm>
            <a:off x="16044661" y="22183487"/>
            <a:ext cx="1557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圖三、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bipartite graph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Hungarian algorithm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後之結果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7A9B987-82FB-4A07-999F-32909C3AC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62544"/>
              </p:ext>
            </p:extLst>
          </p:nvPr>
        </p:nvGraphicFramePr>
        <p:xfrm>
          <a:off x="15687178" y="36569593"/>
          <a:ext cx="15338426" cy="543559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933731">
                  <a:extLst>
                    <a:ext uri="{9D8B030D-6E8A-4147-A177-3AD203B41FA5}">
                      <a16:colId xmlns:a16="http://schemas.microsoft.com/office/drawing/2014/main" val="3118882081"/>
                    </a:ext>
                  </a:extLst>
                </a:gridCol>
                <a:gridCol w="6404695">
                  <a:extLst>
                    <a:ext uri="{9D8B030D-6E8A-4147-A177-3AD203B41FA5}">
                      <a16:colId xmlns:a16="http://schemas.microsoft.com/office/drawing/2014/main" val="2361992655"/>
                    </a:ext>
                  </a:extLst>
                </a:gridCol>
              </a:tblGrid>
              <a:tr h="13588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演算法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平均時間</a:t>
                      </a:r>
                      <a:r>
                        <a:rPr lang="en-US" altLang="zh-TW" sz="5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54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ms</a:t>
                      </a:r>
                      <a:r>
                        <a:rPr lang="en-US" altLang="zh-TW" sz="5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5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0390"/>
                  </a:ext>
                </a:extLst>
              </a:tr>
              <a:tr h="1358899"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Hungarian</a:t>
                      </a:r>
                      <a:r>
                        <a:rPr lang="zh-TW" altLang="en-US" sz="4800" dirty="0"/>
                        <a:t> </a:t>
                      </a:r>
                      <a:r>
                        <a:rPr lang="en-US" altLang="zh-TW" sz="4800" dirty="0"/>
                        <a:t>algorithm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 </a:t>
                      </a:r>
                      <a:r>
                        <a:rPr lang="en-US" altLang="zh-TW" dirty="0"/>
                        <a:t>0.746526 </a:t>
                      </a:r>
                      <a:r>
                        <a:rPr lang="en-US" altLang="zh-TW" dirty="0" err="1"/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80144"/>
                  </a:ext>
                </a:extLst>
              </a:tr>
              <a:tr h="1358899"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Edmonds Karp algorithm (DFS)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637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637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2.01412</a:t>
                      </a:r>
                      <a:r>
                        <a:rPr lang="zh-TW" altLang="en-US" sz="637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6378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47543"/>
                  </a:ext>
                </a:extLst>
              </a:tr>
              <a:tr h="1358899"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Edmonds Karp algorithm (BFS) </a:t>
                      </a:r>
                      <a:endParaRPr lang="zh-TW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637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637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2.40401</a:t>
                      </a:r>
                      <a:r>
                        <a:rPr lang="zh-TW" altLang="en-US" sz="637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6378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1879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D438ACC-D225-A8A7-D661-4E305DD955DD}"/>
              </a:ext>
            </a:extLst>
          </p:cNvPr>
          <p:cNvSpPr txBox="1"/>
          <p:nvPr/>
        </p:nvSpPr>
        <p:spPr>
          <a:xfrm>
            <a:off x="20062437" y="35664706"/>
            <a:ext cx="6587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表一、三種方法之比較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9395F0-D6DC-B3D2-8589-266EBBF83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66" y="23100000"/>
            <a:ext cx="6124025" cy="59188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98991B9-316B-2497-15AB-6EEE79FCE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01" y="23100001"/>
            <a:ext cx="6182558" cy="5924832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3C9025C-43E5-6338-BBC3-4686A6E425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090" y="395957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9552A4-FADD-DFA3-AB49-B5EA9B275632}"/>
              </a:ext>
            </a:extLst>
          </p:cNvPr>
          <p:cNvSpPr txBox="1"/>
          <p:nvPr/>
        </p:nvSpPr>
        <p:spPr>
          <a:xfrm>
            <a:off x="2048802" y="35738596"/>
            <a:ext cx="11105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圖二、增加流量和建立反向邊的操作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7E1500-965B-AE47-FA6B-81C48860C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70" y="29822144"/>
            <a:ext cx="7790607" cy="534955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CBDAC7-E55C-BAAA-7BC7-6166CA2FF202}"/>
              </a:ext>
            </a:extLst>
          </p:cNvPr>
          <p:cNvSpPr txBox="1"/>
          <p:nvPr/>
        </p:nvSpPr>
        <p:spPr>
          <a:xfrm>
            <a:off x="2653996" y="28917257"/>
            <a:ext cx="8802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圖一、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Edmond-Karp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algorithm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009EBCA-BD55-8BCD-7205-F276C9E4F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13" y="36785682"/>
            <a:ext cx="11105032" cy="49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20701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442</TotalTime>
  <Words>618</Words>
  <Application>Microsoft Office PowerPoint</Application>
  <PresentationFormat>自訂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Century Gothic</vt:lpstr>
      <vt:lpstr>Stencil</vt:lpstr>
      <vt:lpstr>Wingdings</vt:lpstr>
      <vt:lpstr>飛機雲</vt:lpstr>
      <vt:lpstr>利用 Hungarian method 及 Edmonds-Karp algorithm  實作 maximum bipartite matching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賴仲倫</dc:creator>
  <cp:lastModifiedBy>賴仲倫</cp:lastModifiedBy>
  <cp:revision>1</cp:revision>
  <dcterms:created xsi:type="dcterms:W3CDTF">2022-10-12T07:39:44Z</dcterms:created>
  <dcterms:modified xsi:type="dcterms:W3CDTF">2022-11-14T03:49:49Z</dcterms:modified>
</cp:coreProperties>
</file>