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067B1-682E-4E87-9B7D-535FB12FB287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49FF9-563D-423F-B1B0-D396FCDA5C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14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2"/>
            <a:ext cx="7577814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reencast-o-matic.com/" TargetMode="External"/><Relationship Id="rId2" Type="http://schemas.openxmlformats.org/officeDocument/2006/relationships/hyperlink" Target="https://www.techsmith.com/camtasia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Homework 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請錄一段影片介紹期末專題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大約</a:t>
            </a:r>
            <a:r>
              <a:rPr lang="en-US" altLang="zh-TW" dirty="0" smtClean="0"/>
              <a:t> </a:t>
            </a:r>
            <a:r>
              <a:rPr lang="en-US" altLang="zh-TW" dirty="0" smtClean="0"/>
              <a:t>3 </a:t>
            </a:r>
            <a:r>
              <a:rPr lang="en-US" altLang="zh-TW" dirty="0" err="1" smtClean="0"/>
              <a:t>mins</a:t>
            </a:r>
            <a:r>
              <a:rPr lang="zh-TW" altLang="en-US" dirty="0" smtClean="0"/>
              <a:t>，並上傳至</a:t>
            </a:r>
            <a:r>
              <a:rPr lang="en-US" altLang="zh-TW" dirty="0" err="1" smtClean="0"/>
              <a:t>youtube</a:t>
            </a:r>
            <a:r>
              <a:rPr lang="zh-TW" altLang="en-US" dirty="0" smtClean="0"/>
              <a:t>，請設定為不公開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此作業為團體作業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同組只需繳交一份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影片內第一畫面需註明組員、題目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23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Software</a:t>
            </a:r>
          </a:p>
          <a:p>
            <a:pPr lvl="1"/>
            <a:r>
              <a:rPr lang="en-US" altLang="zh-TW" dirty="0" smtClean="0"/>
              <a:t>Camtasia Studio</a:t>
            </a:r>
          </a:p>
          <a:p>
            <a:pPr lvl="2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www.techsmith.com/camtasia.html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Screencast</a:t>
            </a:r>
          </a:p>
          <a:p>
            <a:pPr lvl="2"/>
            <a:r>
              <a:rPr lang="en-US" altLang="zh-TW" dirty="0">
                <a:hlinkClick r:id="rId3"/>
              </a:rPr>
              <a:t>http://www.screencast-o-matic.com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…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61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繳交</a:t>
            </a:r>
            <a:r>
              <a:rPr lang="zh-TW" altLang="en-US" dirty="0" smtClean="0"/>
              <a:t>方式</a:t>
            </a:r>
            <a:endParaRPr lang="en-US" altLang="zh-TW" dirty="0"/>
          </a:p>
          <a:p>
            <a:pPr lvl="1"/>
            <a:r>
              <a:rPr lang="zh-TW" altLang="en-US" dirty="0"/>
              <a:t>檔案上傳到</a:t>
            </a:r>
            <a:r>
              <a:rPr lang="en-US" altLang="zh-TW" dirty="0" smtClean="0"/>
              <a:t>portal </a:t>
            </a:r>
          </a:p>
          <a:p>
            <a:pPr lvl="2"/>
            <a:r>
              <a:rPr lang="zh-TW" altLang="en-US" dirty="0" smtClean="0"/>
              <a:t>檔名</a:t>
            </a:r>
            <a:r>
              <a:rPr lang="zh-TW" altLang="en-US" dirty="0"/>
              <a:t>：</a:t>
            </a:r>
            <a:r>
              <a:rPr lang="en-US" altLang="zh-TW" dirty="0"/>
              <a:t> s</a:t>
            </a:r>
            <a:r>
              <a:rPr lang="zh-TW" altLang="en-US" dirty="0"/>
              <a:t>學號</a:t>
            </a:r>
            <a:r>
              <a:rPr lang="en-US" altLang="zh-TW" dirty="0"/>
              <a:t>_</a:t>
            </a:r>
            <a:r>
              <a:rPr lang="en-US" altLang="zh-TW" dirty="0" smtClean="0"/>
              <a:t>HW5.txt</a:t>
            </a:r>
            <a:endParaRPr lang="en-US" altLang="zh-TW" dirty="0"/>
          </a:p>
          <a:p>
            <a:pPr lvl="3"/>
            <a:r>
              <a:rPr lang="zh-TW" altLang="en-US" dirty="0" smtClean="0">
                <a:solidFill>
                  <a:srgbClr val="FF0000"/>
                </a:solidFill>
              </a:rPr>
              <a:t>內容為期末專題題目、組員學號姓名、影片網址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3"/>
            <a:r>
              <a:rPr lang="zh-TW" altLang="en-US" dirty="0" smtClean="0">
                <a:solidFill>
                  <a:srgbClr val="FF0000"/>
                </a:solidFill>
              </a:rPr>
              <a:t>檔名</a:t>
            </a:r>
            <a:r>
              <a:rPr lang="zh-TW" altLang="en-US" dirty="0">
                <a:solidFill>
                  <a:srgbClr val="FF0000"/>
                </a:solidFill>
              </a:rPr>
              <a:t>未依格式扣</a:t>
            </a:r>
            <a:r>
              <a:rPr lang="en-US" altLang="zh-TW" dirty="0">
                <a:solidFill>
                  <a:srgbClr val="FF0000"/>
                </a:solidFill>
              </a:rPr>
              <a:t>10%</a:t>
            </a:r>
            <a:endParaRPr lang="zh-TW" altLang="en-US" dirty="0">
              <a:solidFill>
                <a:srgbClr val="FF0000"/>
              </a:solidFill>
            </a:endParaRPr>
          </a:p>
          <a:p>
            <a:pPr lvl="2"/>
            <a:endParaRPr lang="en-US" altLang="zh-TW" dirty="0"/>
          </a:p>
          <a:p>
            <a:r>
              <a:rPr lang="en-US" altLang="zh-TW" dirty="0" smtClean="0"/>
              <a:t>Deadline</a:t>
            </a:r>
          </a:p>
          <a:p>
            <a:pPr lvl="1"/>
            <a:r>
              <a:rPr lang="en-US" altLang="zh-TW" smtClean="0"/>
              <a:t>01/21 </a:t>
            </a:r>
            <a:r>
              <a:rPr lang="en-US" altLang="zh-TW" dirty="0" smtClean="0"/>
              <a:t>23:59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5132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15183</TotalTime>
  <Words>102</Words>
  <Application>Microsoft Office PowerPoint</Application>
  <PresentationFormat>如螢幕大小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新細明體</vt:lpstr>
      <vt:lpstr>Calibri</vt:lpstr>
      <vt:lpstr>Corbel</vt:lpstr>
      <vt:lpstr>Custom Theme</vt:lpstr>
      <vt:lpstr>Homework 5</vt:lpstr>
      <vt:lpstr>Homework 5</vt:lpstr>
      <vt:lpstr>Homework 5</vt:lpstr>
      <vt:lpstr>Homework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Windows 使用者</cp:lastModifiedBy>
  <cp:revision>67</cp:revision>
  <dcterms:created xsi:type="dcterms:W3CDTF">2014-10-13T00:41:19Z</dcterms:created>
  <dcterms:modified xsi:type="dcterms:W3CDTF">2020-12-16T09:55:10Z</dcterms:modified>
</cp:coreProperties>
</file>