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95972-BE43-4EDD-CED1-05C4B785C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73F986-E7A1-7E3D-A4B5-B5272D40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7879B-096F-8F95-647F-343458C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00A39-3C07-867A-8701-F8DACE28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6324B-3F64-F05E-7BA1-8549F34E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F3FA9-BE19-F342-A35D-DF920112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A5470-E50F-C9BA-D993-ACDF1A97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E6DE0-FAC5-C6C9-4AAC-874CC81D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EAF73-3B86-43BA-0A0E-5FD6215B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F72A0-0F36-986F-BDE2-B6CA7556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2FA19-D18D-CFA3-FB49-29B0D36B7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22D2-34CD-4274-5E5F-ED5D67C2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58D35-1117-760F-B636-C46862C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B0C87-7C9D-1E89-0D01-BE344079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BB144-CF56-A2C5-F461-7051C779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138E-0E8C-8241-688D-923BB440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6CFEE-B189-D7D0-DF76-71C1066A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83DB2-BD41-1A9D-C7C9-D57A4BEB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57E07-D8ED-D271-AE9C-668BE5D4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591E0-1FE5-E789-2AEF-93D0AA59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2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CF022-5264-B7C1-7FD3-E666D503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B0F6B-9AC9-0B3E-F331-DDCBA76A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89CB-0F56-FC9F-987E-502D9BC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5D8E6-DAE7-71D7-A01F-0AF0995F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D4916-F220-550B-DCB4-88A7AD3F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D11E-ED94-1CB0-AC6C-6E2B7B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2FCFC-9779-0368-44BB-8AA6A0026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3275B-59D6-3FFE-5E91-FC226BF94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D9E4A-2B8C-9964-3064-A9084760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B5615-50E4-4641-1FB4-E7BBF6C3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35A90-E18A-C9D0-2D4B-87E40828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11E48-CAE7-1125-6BD3-2674EA86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1482A-854A-C434-5068-26E4018F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2142A-D517-D20C-75E0-FC948292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D0CEFE-C42B-654E-A3D9-84970F16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4928A-5368-71CE-4651-B400F05A5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5DC60-4FCE-DC9F-8F89-765B150D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32FD54-EA2B-08AC-4832-5EFF8182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691D8E-4140-49D6-3BF7-22197B3E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616A-3AF1-BDD4-ABF3-D0A4857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E83CE5-7CCB-5F04-6C5A-E0DDBA8E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46FCF-94AB-6B5B-37D7-70C057A4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36A75-6004-114D-AC4D-CF5C64A6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359E7-7C4C-4C82-E336-B3095549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E3F7B5-46C7-2CBC-BC29-AC37952D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A5802-A546-F28A-EB23-1EA16809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1B6-DC97-1715-07F6-21697614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74F27-3EE3-D243-A6F1-CD52C1BB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253DC-CACF-4BC3-8F70-5AFA7646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B0E1C-92BC-A25E-71E6-4E63BA2C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D0E19-EDAD-CFA2-3C28-77144652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72145-AF85-595B-73BE-2C7830A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980EA-96A8-92FC-0DA4-D9E983E4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6C1B5E-FF88-A78A-835C-C340F5DF4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3FBBD-6C83-D5E2-FADB-9812E92E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A40FD-6264-649A-3F44-D94EAD5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7C504-2448-DE8D-E836-6F2A5E41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5BAF6-B792-BDB2-2C26-A50EF715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B718-C0C8-879D-2AA3-92E84B10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F00DE-BD02-A8D4-770A-1047EDA2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A100F-DF72-7B76-B6B4-417CFC61A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E91C-D02C-450E-819A-6269E2EF8351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A827B-C3F8-8393-26D1-039225ADF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767F-9B28-3941-F8A2-3273084DB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DDA7-E51C-49D9-91B5-66E7EAC16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D83C6-5A31-FD70-2D3A-DE67C42DE56A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Feed-Forward Network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）和多层感知机（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Multilayer Perceptron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）是深度学习中非常紧密相关的概念，实际上它们是同一种类型的网络，不同的名字指代的可能是同样的结构。</a:t>
            </a:r>
            <a:endParaRPr lang="en-US" altLang="zh-CN" sz="16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Feed-Forward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Network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FFN)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）是一类神经网络结构，其中信息在网络中沿着一个方向流动，从输入层到输出层。与递归神经网络（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）和卷积神经网络（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）不同，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不包含循环或共享权重的机制。其主要特点是：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输入通过一系列层次（通常是线性层和激活函数）逐层传递。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每一层的输出都直接作为下一层的输入，不会反馈回去。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这种结构适用于许多任务，如回归、分类等。</a:t>
            </a:r>
          </a:p>
          <a:p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多层感知机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(Multilayer Perceptron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MLP)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多层感知机（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）是前馈神经网络的一种特定类型，它包含至少一个隐藏层，通常用于拟合复杂的非线性关系。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是最简单的前馈神经网络结构之一，具有以下特点：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输入层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：接受输入特征。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：一个或多个全连接层（每一层的神经元与前一层的神经元完全连接）。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输出层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：输出网络的最终预测结果。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中的每个隐藏层通常都配有一个激活函数（如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），使得模型能够处理非线性关系。</a:t>
            </a:r>
            <a:endParaRPr lang="zh-CN" altLang="en-US" sz="1600" b="1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的一个广泛类别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：前馈神经网络（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）包括了各种不同的结构，而多层感知机（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）是其一种常见形式。简而言之，所有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都是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，但并非所有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都是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中一种特殊的实现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特指具有多个全连接层（输入层、隐藏层、输出层）的神经网络，它是前馈神经网络的一种常见实现方式，</a:t>
            </a:r>
            <a:r>
              <a:rPr lang="zh-CN" altLang="en-US" sz="1600" dirty="0">
                <a:highlight>
                  <a:srgbClr val="FFFF00"/>
                </a:highligh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特别强调的是层与层之间的完全连接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可以有各种形式，例如：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可以包含卷积层（如卷积神经网络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也可以包含不同类型的层（如自注意力机制、图神经网络等）。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而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只使用全连接层（每一层的神经元与前一层的神经元完全连接）。</a:t>
            </a:r>
          </a:p>
          <a:p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前馈神经网络（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是一种神经网络结构，其特点是信息从输入到输出按顺序传递，没有回环。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多层感知机（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是前馈神经网络的一种特殊形式，具体指代有多个隐藏层的全连接网络。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通常由输入层、一个或多个隐藏层以及输出层组成。</a:t>
            </a:r>
          </a:p>
          <a:p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MLP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b="1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的一种实现形式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，而 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FFN </a:t>
            </a:r>
            <a: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的概念更为广泛，可以包含不同类型的网络架构。</a:t>
            </a:r>
          </a:p>
        </p:txBody>
      </p:sp>
    </p:spTree>
    <p:extLst>
      <p:ext uri="{BB962C8B-B14F-4D97-AF65-F5344CB8AC3E}">
        <p14:creationId xmlns:p14="http://schemas.microsoft.com/office/powerpoint/2010/main" val="13434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539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龙跃 罗</dc:creator>
  <cp:lastModifiedBy>龙跃 罗</cp:lastModifiedBy>
  <cp:revision>2</cp:revision>
  <dcterms:created xsi:type="dcterms:W3CDTF">2024-12-04T08:01:46Z</dcterms:created>
  <dcterms:modified xsi:type="dcterms:W3CDTF">2024-12-04T08:22:14Z</dcterms:modified>
</cp:coreProperties>
</file>