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4CY+R0Rg3NOhsGos0NoI3NZLf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560601a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560601a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，使影像辨識準確度提高。嘗試結合影像定位的方式，藉由影響辨識定位目標物品大概位置，再透過範圍去做圖像特徵比對，判斷出適合機械手臂抓取的位置。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最後將各個組員的研究成果進行串接，完成後再觀察需要調整的地方後進行調整。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178225" y="1578400"/>
            <a:ext cx="577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/>
              <a:t>機械手臂與影像辨識定位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2013000" y="3056500"/>
            <a:ext cx="43665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500"/>
              <a:t>李岳 資工四B 410615712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500"/>
              <a:t>馬旭 資工四B 410616213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500"/>
              <a:t>林家民 資工四B 410616255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500"/>
              <a:t>林柏儀 資工四B 410637104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000"/>
              <a:t>透過影像辨識來定位物品</a:t>
            </a:r>
            <a:endParaRPr sz="3000"/>
          </a:p>
        </p:txBody>
      </p:sp>
      <p:pic>
        <p:nvPicPr>
          <p:cNvPr id="141" name="Google Shape;14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2" cy="151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60601a3d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座標轉換演算法</a:t>
            </a:r>
            <a:endParaRPr/>
          </a:p>
        </p:txBody>
      </p:sp>
      <p:pic>
        <p:nvPicPr>
          <p:cNvPr id="147" name="Google Shape;147;ga560601a3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638" y="1400038"/>
            <a:ext cx="3719552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a560601a3d_0_6"/>
          <p:cNvPicPr preferRelativeResize="0"/>
          <p:nvPr/>
        </p:nvPicPr>
        <p:blipFill rotWithShape="1">
          <a:blip r:embed="rId4">
            <a:alphaModFix/>
          </a:blip>
          <a:srcRect b="8742" l="0" r="0" t="0"/>
          <a:stretch/>
        </p:blipFill>
        <p:spPr>
          <a:xfrm>
            <a:off x="285300" y="1400050"/>
            <a:ext cx="4741965" cy="35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000"/>
              <a:t>透過影像辨識來定位物品</a:t>
            </a:r>
            <a:endParaRPr sz="3000"/>
          </a:p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2400"/>
              <a:t>位置映射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使用影像辨識抓取影像中比例尺之後，將像素與真實長度做轉換。</a:t>
            </a:r>
            <a:endParaRPr sz="180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313" y="2648825"/>
            <a:ext cx="2463375" cy="18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000"/>
              <a:t>YOLO 影像辨識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1297500" y="9989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zh-TW" sz="1600"/>
              <a:t>照片標記：</a:t>
            </a:r>
            <a:endParaRPr sz="1600"/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950" y="1711900"/>
            <a:ext cx="5503051" cy="3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46042" t="0"/>
          <a:stretch/>
        </p:blipFill>
        <p:spPr>
          <a:xfrm>
            <a:off x="320400" y="1711900"/>
            <a:ext cx="2969338" cy="3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000"/>
              <a:t>YOLO 影像辨識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zh-TW" sz="1600"/>
              <a:t>訓練</a:t>
            </a:r>
            <a:r>
              <a:rPr lang="zh-TW" sz="1600"/>
              <a:t>：</a:t>
            </a:r>
            <a:endParaRPr sz="1600"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3689" l="-15878" r="-22072" t="-31336"/>
          <a:stretch/>
        </p:blipFill>
        <p:spPr>
          <a:xfrm>
            <a:off x="666000" y="495850"/>
            <a:ext cx="8762523" cy="42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000"/>
              <a:t>未來嘗試</a:t>
            </a:r>
            <a:endParaRPr sz="3000"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1104125" y="1131175"/>
            <a:ext cx="70389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結合輸送</a:t>
            </a:r>
            <a:r>
              <a:rPr lang="zh-TW" sz="1800"/>
              <a:t>帶，嘗試即時抓取辨識物。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  <p:pic>
        <p:nvPicPr>
          <p:cNvPr id="177" name="Google Shape;1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325" y="2260350"/>
            <a:ext cx="3336077" cy="25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000"/>
              <a:t>工作分配</a:t>
            </a:r>
            <a:endParaRPr sz="3000"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2400"/>
              <a:t>李岳（組長）：</a:t>
            </a:r>
            <a:r>
              <a:rPr lang="zh-TW" sz="2400"/>
              <a:t>架構規劃、系統整合</a:t>
            </a:r>
            <a:r>
              <a:rPr lang="zh-TW" sz="2400"/>
              <a:t>、輔助組員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 sz="2400"/>
              <a:t>林家民</a:t>
            </a:r>
            <a:r>
              <a:rPr lang="zh-TW" sz="2400"/>
              <a:t>：YOLO 研究、模型訓練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zh-TW" sz="2400"/>
              <a:t>馬旭：操作 YOLO、</a:t>
            </a:r>
            <a:r>
              <a:rPr lang="zh-TW" sz="2400"/>
              <a:t>文書處理、</a:t>
            </a:r>
            <a:r>
              <a:rPr lang="zh-TW" sz="2400"/>
              <a:t>製作訓練資料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zh-TW" sz="2400"/>
              <a:t>林柏儀</a:t>
            </a:r>
            <a:r>
              <a:rPr lang="zh-TW" sz="2400"/>
              <a:t>：</a:t>
            </a:r>
            <a:r>
              <a:rPr lang="zh-TW" sz="2400"/>
              <a:t>製作訓練資料、場地製作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5100"/>
              <a:t>Demo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