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8D6"/>
    <a:srgbClr val="A9C3EB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/" TargetMode="External"/><Relationship Id="rId2" Type="http://schemas.openxmlformats.org/officeDocument/2006/relationships/hyperlink" Target="https://drive.google.com/file/d/0B7XkCwpI5KDYNlNUTTlSS21pQmM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eagar/ESTR2018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dirty="0"/>
              <a:t>Man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dirty="0"/>
              <a:t>Woman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dirty="0"/>
              <a:t>King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dirty="0"/>
              <a:t>Queen = King – Man + 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2212394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6310870" cy="40587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target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target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of 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HK" sz="22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22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e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HK" sz="2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2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HK" sz="2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2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HK" sz="2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HK" sz="22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HK" sz="22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Do you recognize the model being trained from this equation?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</a:t>
                </a:r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6310870" cy="4058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81" y="1991385"/>
            <a:ext cx="5245116" cy="287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 of the Skip-Gram model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We do not have the data to train a model so we are going to use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pre-trained model</a:t>
            </a:r>
            <a:r>
              <a:rPr lang="en-US" altLang="zh-HK" dirty="0">
                <a:solidFill>
                  <a:srgbClr val="B5D3FF"/>
                </a:solidFill>
              </a:rPr>
              <a:t> </a:t>
            </a:r>
            <a:r>
              <a:rPr lang="en-US" altLang="zh-HK" dirty="0"/>
              <a:t>from </a:t>
            </a:r>
            <a:r>
              <a:rPr lang="en-US" altLang="zh-HK" dirty="0">
                <a:solidFill>
                  <a:srgbClr val="A9C3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Word2Vec</a:t>
            </a:r>
            <a:r>
              <a:rPr lang="en-US" altLang="zh-HK" dirty="0"/>
              <a:t>.</a:t>
            </a:r>
          </a:p>
          <a:p>
            <a:pPr lvl="1"/>
            <a:r>
              <a:rPr lang="en-US" altLang="zh-HK" dirty="0"/>
              <a:t>We will code in </a:t>
            </a:r>
            <a:r>
              <a:rPr lang="en-US" altLang="zh-HK" dirty="0">
                <a:solidFill>
                  <a:srgbClr val="FFC000"/>
                </a:solidFill>
              </a:rPr>
              <a:t>Python</a:t>
            </a:r>
            <a:r>
              <a:rPr lang="en-US" altLang="zh-HK" dirty="0"/>
              <a:t> and make use of the </a:t>
            </a:r>
            <a:r>
              <a:rPr lang="en-US" altLang="zh-HK" dirty="0" err="1">
                <a:solidFill>
                  <a:srgbClr val="AE78D6"/>
                </a:solidFill>
              </a:rPr>
              <a:t>Gensim</a:t>
            </a:r>
            <a:r>
              <a:rPr lang="en-US" altLang="zh-HK" dirty="0"/>
              <a:t> library.</a:t>
            </a:r>
          </a:p>
          <a:p>
            <a:pPr lvl="1"/>
            <a:r>
              <a:rPr lang="en-US" altLang="zh-HK" dirty="0"/>
              <a:t>Visit </a:t>
            </a:r>
            <a:r>
              <a:rPr lang="en-US" altLang="zh-HK" dirty="0">
                <a:solidFill>
                  <a:srgbClr val="A9C3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dirty="0"/>
              <a:t> to read and download the full source code.</a:t>
            </a:r>
          </a:p>
        </p:txBody>
      </p:sp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124</TotalTime>
  <Words>280</Words>
  <Application>Microsoft Office PowerPoint</Application>
  <PresentationFormat>寬螢幕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Aptos</vt:lpstr>
      <vt:lpstr>Google Sans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 of the Skip-Gram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YUE, Ka Leung</cp:lastModifiedBy>
  <cp:revision>84</cp:revision>
  <dcterms:created xsi:type="dcterms:W3CDTF">2024-11-04T18:03:44Z</dcterms:created>
  <dcterms:modified xsi:type="dcterms:W3CDTF">2024-11-04T20:09:01Z</dcterms:modified>
</cp:coreProperties>
</file>