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143" dt="2024-11-18T20:56:0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8T20:56:04.293" v="1656" actId="14100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8T20:56:04.293" v="1656" actId="14100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8T03:29:05.790" v="1458" actId="20577"/>
          <ac:spMkLst>
            <pc:docMk/>
            <pc:sldMk cId="3102949145" sldId="258"/>
            <ac:spMk id="3" creationId="{87FE9185-727A-05EB-9BBB-ABA356B4242B}"/>
          </ac:spMkLst>
        </pc:spChg>
        <pc:picChg chg="mod">
          <ac:chgData name="YUE, Ka Leung" userId="541129f1-78f9-4b79-9dd5-c893242432f5" providerId="ADAL" clId="{854AE85A-E9C8-4BEA-88D8-4A6ACEAD765F}" dt="2024-11-18T20:55:56.747" v="1655" actId="14100"/>
          <ac:picMkLst>
            <pc:docMk/>
            <pc:sldMk cId="3102949145" sldId="258"/>
            <ac:picMk id="5" creationId="{505BE787-8D54-9197-2E40-9298D867DCD3}"/>
          </ac:picMkLst>
        </pc:pic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8T03:18:29.891" v="1446" actId="1035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8T20:55:36.560" v="1617" actId="1037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8T20:56:04.293" v="1656" actId="14100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">
          <ac:chgData name="YUE, Ka Leung" userId="541129f1-78f9-4b79-9dd5-c893242432f5" providerId="ADAL" clId="{854AE85A-E9C8-4BEA-88D8-4A6ACEAD765F}" dt="2024-11-12T09:25:21.202" v="595" actId="940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8T20:32:24.807" v="1598" actId="1037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8T20:31:14.730" v="1547" actId="14100"/>
          <ac:spMkLst>
            <pc:docMk/>
            <pc:sldMk cId="3061954038" sldId="259"/>
            <ac:spMk id="3" creationId="{51D9DE7A-0F75-77AD-0B59-F445955C7F8B}"/>
          </ac:spMkLst>
        </pc:spChg>
        <pc:picChg chg="mod">
          <ac:chgData name="YUE, Ka Leung" userId="541129f1-78f9-4b79-9dd5-c893242432f5" providerId="ADAL" clId="{854AE85A-E9C8-4BEA-88D8-4A6ACEAD765F}" dt="2024-11-18T20:31:14.438" v="1545" actId="1035"/>
          <ac:picMkLst>
            <pc:docMk/>
            <pc:sldMk cId="3061954038" sldId="259"/>
            <ac:picMk id="5" creationId="{37122F9A-6D00-CA88-30D4-7466B106F714}"/>
          </ac:picMkLst>
        </pc:pic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mod">
          <ac:chgData name="YUE, Ka Leung" userId="541129f1-78f9-4b79-9dd5-c893242432f5" providerId="ADAL" clId="{854AE85A-E9C8-4BEA-88D8-4A6ACEAD765F}" dt="2024-11-18T20:32:24.807" v="1598" actId="1037"/>
          <ac:picMkLst>
            <pc:docMk/>
            <pc:sldMk cId="3061954038" sldId="259"/>
            <ac:picMk id="6" creationId="{5EF43EE0-72E1-7D66-8DE3-F58B34A27EA8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  <pc:picChg chg="mod">
          <ac:chgData name="YUE, Ka Leung" userId="541129f1-78f9-4b79-9dd5-c893242432f5" providerId="ADAL" clId="{854AE85A-E9C8-4BEA-88D8-4A6ACEAD765F}" dt="2024-11-18T20:32:24.743" v="1596" actId="1035"/>
          <ac:picMkLst>
            <pc:docMk/>
            <pc:sldMk cId="3061954038" sldId="259"/>
            <ac:picMk id="7" creationId="{E16CF1A5-48A0-4480-5D04-76A82718151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depend on the words frequently appearing near the word in the data.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sz="21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Calisto MT" panose="02040603050505030304"/>
                    <a:ea typeface="微軟正黑體" panose="020B0604030504040204" pitchFamily="34" charset="-120"/>
                    <a:sym typeface="Wingdings" panose="05000000000000000000" pitchFamily="2" charset="2"/>
                  </a:rPr>
                  <a:t>Let’s focus on Skip-gram.</a:t>
                </a:r>
                <a:endParaRPr kumimoji="0" lang="en-US" altLang="zh-HK" sz="21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Calisto MT" panose="02040603050505030304"/>
                  <a:ea typeface="微軟正黑體" panose="020B0604030504040204" pitchFamily="34" charset="-120"/>
                  <a:cs typeface="+mn-cs"/>
                  <a:sym typeface="Wingdings" panose="05000000000000000000" pitchFamily="2" charset="2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</a:t>
                </a:r>
                <a:r>
                  <a:rPr lang="en-US" altLang="zh-HK">
                    <a:solidFill>
                      <a:schemeClr val="tx1"/>
                    </a:solidFill>
                  </a:rPr>
                  <a:t>of models: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HK" altLang="zh-H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gives a probability distribution.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the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87" y="1506234"/>
            <a:ext cx="3976858" cy="21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09" y="4817121"/>
            <a:ext cx="645875" cy="60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21" y="3062067"/>
            <a:ext cx="1340934" cy="13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158356" y="3429000"/>
              <a:ext cx="55908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4356" y="332100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972" y="5151107"/>
            <a:ext cx="5269082" cy="14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021891" cy="4058751"/>
          </a:xfrm>
        </p:spPr>
        <p:txBody>
          <a:bodyPr/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(Google’s </a:t>
            </a:r>
            <a:r>
              <a:rPr lang="en-US" altLang="zh-TW" dirty="0" err="1"/>
              <a:t>Gensim</a:t>
            </a:r>
            <a:r>
              <a:rPr lang="en-US" altLang="zh-TW" dirty="0"/>
              <a:t> library):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156060"/>
            <a:ext cx="8894362" cy="46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057" y="2681044"/>
            <a:ext cx="2257841" cy="165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43EE0-72E1-7D66-8DE3-F58B34A2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65" y="4399151"/>
            <a:ext cx="2888983" cy="20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939</TotalTime>
  <Words>337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85</cp:revision>
  <dcterms:created xsi:type="dcterms:W3CDTF">2024-11-04T18:03:44Z</dcterms:created>
  <dcterms:modified xsi:type="dcterms:W3CDTF">2024-11-18T20:56:04Z</dcterms:modified>
</cp:coreProperties>
</file>