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3EB"/>
    <a:srgbClr val="AE78D6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85A-E9C8-4BEA-88D8-4A6ACEAD765F}" v="152" dt="2024-11-19T03:25:44.503"/>
    <p1510:client id="{F864161F-344C-40A2-8DAB-89930D8BF581}" v="305" dt="2024-11-19T10:14:49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19T10:41:08.940" v="1662" actId="20577"/>
      <pc:docMkLst>
        <pc:docMk/>
      </pc:docMkLst>
      <pc:sldChg chg="modSp mod">
        <pc:chgData name="YUE, Ka Leung" userId="541129f1-78f9-4b79-9dd5-c893242432f5" providerId="ADAL" clId="{F864161F-344C-40A2-8DAB-89930D8BF581}" dt="2024-11-19T10:41:08.940" v="1662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19T10:26:49.116" v="1355" actId="20577"/>
          <ac:spMkLst>
            <pc:docMk/>
            <pc:sldMk cId="2374378964" sldId="257"/>
            <ac:spMk id="3" creationId="{58834CCC-396A-83AB-0CEC-E12C15CC31A6}"/>
          </ac:spMkLst>
        </pc:spChg>
        <pc:spChg chg="mod">
          <ac:chgData name="YUE, Ka Leung" userId="541129f1-78f9-4b79-9dd5-c893242432f5" providerId="ADAL" clId="{F864161F-344C-40A2-8DAB-89930D8BF581}" dt="2024-11-19T10:41:08.940" v="1662" actId="20577"/>
          <ac:spMkLst>
            <pc:docMk/>
            <pc:sldMk cId="2374378964" sldId="257"/>
            <ac:spMk id="4" creationId="{8579BE13-AD35-A8D1-5D55-36C91CBA6323}"/>
          </ac:spMkLst>
        </pc:spChg>
        <pc:picChg chg="mod">
          <ac:chgData name="YUE, Ka Leung" userId="541129f1-78f9-4b79-9dd5-c893242432f5" providerId="ADAL" clId="{F864161F-344C-40A2-8DAB-89930D8BF581}" dt="2024-11-19T10:04:27.856" v="1142" actId="1035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F864161F-344C-40A2-8DAB-89930D8BF581}" dt="2024-11-19T09:33:43.987" v="915" actId="20577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19T09:33:43.987" v="915" actId="20577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addSp modSp mod">
        <pc:chgData name="YUE, Ka Leung" userId="541129f1-78f9-4b79-9dd5-c893242432f5" providerId="ADAL" clId="{F864161F-344C-40A2-8DAB-89930D8BF581}" dt="2024-11-19T03:56:31.128" v="716" actId="1036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19T03:49:54.023" v="524" actId="14100"/>
          <ac:spMkLst>
            <pc:docMk/>
            <pc:sldMk cId="3061954038" sldId="259"/>
            <ac:spMk id="3" creationId="{51D9DE7A-0F75-77AD-0B59-F445955C7F8B}"/>
          </ac:spMkLst>
        </pc:spChg>
        <pc:picChg chg="mod">
          <ac:chgData name="YUE, Ka Leung" userId="541129f1-78f9-4b79-9dd5-c893242432f5" providerId="ADAL" clId="{F864161F-344C-40A2-8DAB-89930D8BF581}" dt="2024-11-19T03:50:04.635" v="535" actId="1036"/>
          <ac:picMkLst>
            <pc:docMk/>
            <pc:sldMk cId="3061954038" sldId="259"/>
            <ac:picMk id="5" creationId="{37122F9A-6D00-CA88-30D4-7466B106F714}"/>
          </ac:picMkLst>
        </pc:picChg>
        <pc:picChg chg="mod">
          <ac:chgData name="YUE, Ka Leung" userId="541129f1-78f9-4b79-9dd5-c893242432f5" providerId="ADAL" clId="{F864161F-344C-40A2-8DAB-89930D8BF581}" dt="2024-11-19T03:52:19.995" v="653" actId="1037"/>
          <ac:picMkLst>
            <pc:docMk/>
            <pc:sldMk cId="3061954038" sldId="259"/>
            <ac:picMk id="6" creationId="{5EF43EE0-72E1-7D66-8DE3-F58B34A27EA8}"/>
          </ac:picMkLst>
        </pc:picChg>
        <pc:picChg chg="mod">
          <ac:chgData name="YUE, Ka Leung" userId="541129f1-78f9-4b79-9dd5-c893242432f5" providerId="ADAL" clId="{F864161F-344C-40A2-8DAB-89930D8BF581}" dt="2024-11-19T03:54:04.989" v="696" actId="1035"/>
          <ac:picMkLst>
            <pc:docMk/>
            <pc:sldMk cId="3061954038" sldId="259"/>
            <ac:picMk id="7" creationId="{E16CF1A5-48A0-4480-5D04-76A827181513}"/>
          </ac:picMkLst>
        </pc:picChg>
        <pc:picChg chg="mod">
          <ac:chgData name="YUE, Ka Leung" userId="541129f1-78f9-4b79-9dd5-c893242432f5" providerId="ADAL" clId="{F864161F-344C-40A2-8DAB-89930D8BF581}" dt="2024-11-19T03:53:51.770" v="687" actId="1035"/>
          <ac:picMkLst>
            <pc:docMk/>
            <pc:sldMk cId="3061954038" sldId="259"/>
            <ac:picMk id="8" creationId="{68705576-6698-CCCE-4B17-77A0FC6A32D2}"/>
          </ac:picMkLst>
        </pc:picChg>
        <pc:picChg chg="add mod">
          <ac:chgData name="YUE, Ka Leung" userId="541129f1-78f9-4b79-9dd5-c893242432f5" providerId="ADAL" clId="{F864161F-344C-40A2-8DAB-89930D8BF581}" dt="2024-11-19T03:51:20.903" v="615" actId="1038"/>
          <ac:picMkLst>
            <pc:docMk/>
            <pc:sldMk cId="3061954038" sldId="259"/>
            <ac:picMk id="10" creationId="{2524FC55-96C8-87D5-1B97-B6E8BD1A8167}"/>
          </ac:picMkLst>
        </pc:picChg>
        <pc:picChg chg="add mod">
          <ac:chgData name="YUE, Ka Leung" userId="541129f1-78f9-4b79-9dd5-c893242432f5" providerId="ADAL" clId="{F864161F-344C-40A2-8DAB-89930D8BF581}" dt="2024-11-19T03:56:31.128" v="716" actId="1036"/>
          <ac:picMkLst>
            <pc:docMk/>
            <pc:sldMk cId="3061954038" sldId="259"/>
            <ac:picMk id="12" creationId="{B7FD7161-C175-3B9A-1204-41E1A97ECC34}"/>
          </ac:picMkLst>
        </pc:picChg>
      </pc:sldChg>
    </pc:docChg>
  </pc:docChgLst>
  <pc:docChgLst>
    <pc:chgData name="YUE, Ka Leung" userId="541129f1-78f9-4b79-9dd5-c893242432f5" providerId="ADAL" clId="{854AE85A-E9C8-4BEA-88D8-4A6ACEAD765F}"/>
    <pc:docChg chg="undo redo custSel modSld">
      <pc:chgData name="YUE, Ka Leung" userId="541129f1-78f9-4b79-9dd5-c893242432f5" providerId="ADAL" clId="{854AE85A-E9C8-4BEA-88D8-4A6ACEAD765F}" dt="2024-11-19T03:26:58.159" v="2005" actId="20577"/>
      <pc:docMkLst>
        <pc:docMk/>
      </pc:docMkLst>
      <pc:sldChg chg="modSp mod">
        <pc:chgData name="YUE, Ka Leung" userId="541129f1-78f9-4b79-9dd5-c893242432f5" providerId="ADAL" clId="{854AE85A-E9C8-4BEA-88D8-4A6ACEAD765F}" dt="2024-11-12T09:07:17.633" v="540" actId="20577"/>
        <pc:sldMkLst>
          <pc:docMk/>
          <pc:sldMk cId="2374378964" sldId="257"/>
        </pc:sldMkLst>
        <pc:spChg chg="mod">
          <ac:chgData name="YUE, Ka Leung" userId="541129f1-78f9-4b79-9dd5-c893242432f5" providerId="ADAL" clId="{854AE85A-E9C8-4BEA-88D8-4A6ACEAD765F}" dt="2024-11-12T09:07:17.633" v="540" actId="20577"/>
          <ac:spMkLst>
            <pc:docMk/>
            <pc:sldMk cId="2374378964" sldId="257"/>
            <ac:spMk id="3" creationId="{58834CCC-396A-83AB-0CEC-E12C15CC31A6}"/>
          </ac:spMkLst>
        </pc:spChg>
        <pc:picChg chg="mod">
          <ac:chgData name="YUE, Ka Leung" userId="541129f1-78f9-4b79-9dd5-c893242432f5" providerId="ADAL" clId="{854AE85A-E9C8-4BEA-88D8-4A6ACEAD765F}" dt="2024-11-12T08:59:34.340" v="200" actId="1036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854AE85A-E9C8-4BEA-88D8-4A6ACEAD765F}" dt="2024-11-19T03:10:00.991" v="1791" actId="1035"/>
        <pc:sldMkLst>
          <pc:docMk/>
          <pc:sldMk cId="3102949145" sldId="258"/>
        </pc:sldMkLst>
        <pc:spChg chg="mod">
          <ac:chgData name="YUE, Ka Leung" userId="541129f1-78f9-4b79-9dd5-c893242432f5" providerId="ADAL" clId="{854AE85A-E9C8-4BEA-88D8-4A6ACEAD765F}" dt="2024-11-18T03:29:05.790" v="1458" actId="20577"/>
          <ac:spMkLst>
            <pc:docMk/>
            <pc:sldMk cId="3102949145" sldId="258"/>
            <ac:spMk id="3" creationId="{87FE9185-727A-05EB-9BBB-ABA356B4242B}"/>
          </ac:spMkLst>
        </pc:spChg>
        <pc:picChg chg="mod">
          <ac:chgData name="YUE, Ka Leung" userId="541129f1-78f9-4b79-9dd5-c893242432f5" providerId="ADAL" clId="{854AE85A-E9C8-4BEA-88D8-4A6ACEAD765F}" dt="2024-11-18T20:55:56.747" v="1655" actId="14100"/>
          <ac:picMkLst>
            <pc:docMk/>
            <pc:sldMk cId="3102949145" sldId="258"/>
            <ac:picMk id="5" creationId="{505BE787-8D54-9197-2E40-9298D867DCD3}"/>
          </ac:picMkLst>
        </pc:picChg>
        <pc:picChg chg="add del mod">
          <ac:chgData name="YUE, Ka Leung" userId="541129f1-78f9-4b79-9dd5-c893242432f5" providerId="ADAL" clId="{854AE85A-E9C8-4BEA-88D8-4A6ACEAD765F}" dt="2024-11-05T04:01:06.861" v="22" actId="478"/>
          <ac:picMkLst>
            <pc:docMk/>
            <pc:sldMk cId="3102949145" sldId="258"/>
            <ac:picMk id="5" creationId="{E926B2CB-B774-BEF4-7593-C3F87DD9E52D}"/>
          </ac:picMkLst>
        </pc:picChg>
        <pc:picChg chg="add mod">
          <ac:chgData name="YUE, Ka Leung" userId="541129f1-78f9-4b79-9dd5-c893242432f5" providerId="ADAL" clId="{854AE85A-E9C8-4BEA-88D8-4A6ACEAD765F}" dt="2024-11-12T09:29:47.493" v="681" actId="1038"/>
          <ac:picMkLst>
            <pc:docMk/>
            <pc:sldMk cId="3102949145" sldId="258"/>
            <ac:picMk id="7" creationId="{DA3E1BF7-DD86-E526-F8F0-271825B462BD}"/>
          </ac:picMkLst>
        </pc:picChg>
        <pc:picChg chg="mod">
          <ac:chgData name="YUE, Ka Leung" userId="541129f1-78f9-4b79-9dd5-c893242432f5" providerId="ADAL" clId="{854AE85A-E9C8-4BEA-88D8-4A6ACEAD765F}" dt="2024-11-18T03:18:29.891" v="1446" actId="1035"/>
          <ac:picMkLst>
            <pc:docMk/>
            <pc:sldMk cId="3102949145" sldId="258"/>
            <ac:picMk id="9" creationId="{0C6BC097-7C06-3229-05E1-AA7C21CDD1B9}"/>
          </ac:picMkLst>
        </pc:picChg>
        <pc:picChg chg="del">
          <ac:chgData name="YUE, Ka Leung" userId="541129f1-78f9-4b79-9dd5-c893242432f5" providerId="ADAL" clId="{854AE85A-E9C8-4BEA-88D8-4A6ACEAD765F}" dt="2024-11-05T03:59:31.213" v="0" actId="478"/>
          <ac:picMkLst>
            <pc:docMk/>
            <pc:sldMk cId="3102949145" sldId="258"/>
            <ac:picMk id="11" creationId="{E2F116AD-3C1A-6948-CB55-33C36433F3B8}"/>
          </ac:picMkLst>
        </pc:picChg>
        <pc:picChg chg="add mod">
          <ac:chgData name="YUE, Ka Leung" userId="541129f1-78f9-4b79-9dd5-c893242432f5" providerId="ADAL" clId="{854AE85A-E9C8-4BEA-88D8-4A6ACEAD765F}" dt="2024-11-18T20:55:36.560" v="1617" actId="1037"/>
          <ac:picMkLst>
            <pc:docMk/>
            <pc:sldMk cId="3102949145" sldId="258"/>
            <ac:picMk id="1026" creationId="{6DF05A8F-9484-7131-4E78-BADB49DBEA41}"/>
          </ac:picMkLst>
        </pc:picChg>
        <pc:picChg chg="mod">
          <ac:chgData name="YUE, Ka Leung" userId="541129f1-78f9-4b79-9dd5-c893242432f5" providerId="ADAL" clId="{854AE85A-E9C8-4BEA-88D8-4A6ACEAD765F}" dt="2024-11-19T03:03:25.383" v="1754" actId="1076"/>
          <ac:picMkLst>
            <pc:docMk/>
            <pc:sldMk cId="3102949145" sldId="258"/>
            <ac:picMk id="3076" creationId="{1D3F9191-A720-49F1-CC0A-B9C1DC7F8AB6}"/>
          </ac:picMkLst>
        </pc:picChg>
        <pc:inkChg chg="add del">
          <ac:chgData name="YUE, Ka Leung" userId="541129f1-78f9-4b79-9dd5-c893242432f5" providerId="ADAL" clId="{854AE85A-E9C8-4BEA-88D8-4A6ACEAD765F}" dt="2024-11-12T09:24:42.402" v="590" actId="9405"/>
          <ac:inkMkLst>
            <pc:docMk/>
            <pc:sldMk cId="3102949145" sldId="258"/>
            <ac:inkMk id="4" creationId="{614545C8-ABCC-92D8-B16D-443B7FA070CD}"/>
          </ac:inkMkLst>
        </pc:inkChg>
        <pc:inkChg chg="add del">
          <ac:chgData name="YUE, Ka Leung" userId="541129f1-78f9-4b79-9dd5-c893242432f5" providerId="ADAL" clId="{854AE85A-E9C8-4BEA-88D8-4A6ACEAD765F}" dt="2024-11-12T09:25:09.315" v="592" actId="9405"/>
          <ac:inkMkLst>
            <pc:docMk/>
            <pc:sldMk cId="3102949145" sldId="258"/>
            <ac:inkMk id="5" creationId="{AA4E15C8-DDA8-633C-0536-AF4CC387B40C}"/>
          </ac:inkMkLst>
        </pc:inkChg>
        <pc:inkChg chg="add del">
          <ac:chgData name="YUE, Ka Leung" userId="541129f1-78f9-4b79-9dd5-c893242432f5" providerId="ADAL" clId="{854AE85A-E9C8-4BEA-88D8-4A6ACEAD765F}" dt="2024-11-12T09:25:16.859" v="594" actId="9405"/>
          <ac:inkMkLst>
            <pc:docMk/>
            <pc:sldMk cId="3102949145" sldId="258"/>
            <ac:inkMk id="6" creationId="{5A5953B6-B3D0-BEAB-4B95-ECEA25B822A3}"/>
          </ac:inkMkLst>
        </pc:inkChg>
        <pc:inkChg chg="add mod">
          <ac:chgData name="YUE, Ka Leung" userId="541129f1-78f9-4b79-9dd5-c893242432f5" providerId="ADAL" clId="{854AE85A-E9C8-4BEA-88D8-4A6ACEAD765F}" dt="2024-11-19T03:10:00.991" v="1791" actId="1035"/>
          <ac:inkMkLst>
            <pc:docMk/>
            <pc:sldMk cId="3102949145" sldId="258"/>
            <ac:inkMk id="8" creationId="{ECBC7614-5E57-3D33-7B74-753078D9AA86}"/>
          </ac:inkMkLst>
        </pc:inkChg>
      </pc:sldChg>
      <pc:sldChg chg="addSp delSp modSp mod">
        <pc:chgData name="YUE, Ka Leung" userId="541129f1-78f9-4b79-9dd5-c893242432f5" providerId="ADAL" clId="{854AE85A-E9C8-4BEA-88D8-4A6ACEAD765F}" dt="2024-11-19T03:26:58.159" v="2005" actId="20577"/>
        <pc:sldMkLst>
          <pc:docMk/>
          <pc:sldMk cId="3061954038" sldId="259"/>
        </pc:sldMkLst>
        <pc:spChg chg="mod">
          <ac:chgData name="YUE, Ka Leung" userId="541129f1-78f9-4b79-9dd5-c893242432f5" providerId="ADAL" clId="{854AE85A-E9C8-4BEA-88D8-4A6ACEAD765F}" dt="2024-11-12T08:46:32.619" v="100" actId="20577"/>
          <ac:spMkLst>
            <pc:docMk/>
            <pc:sldMk cId="3061954038" sldId="259"/>
            <ac:spMk id="2" creationId="{9AC3CE54-9EE7-0EB8-084A-37D13930B715}"/>
          </ac:spMkLst>
        </pc:spChg>
        <pc:spChg chg="mod">
          <ac:chgData name="YUE, Ka Leung" userId="541129f1-78f9-4b79-9dd5-c893242432f5" providerId="ADAL" clId="{854AE85A-E9C8-4BEA-88D8-4A6ACEAD765F}" dt="2024-11-19T03:26:58.159" v="2005" actId="20577"/>
          <ac:spMkLst>
            <pc:docMk/>
            <pc:sldMk cId="3061954038" sldId="259"/>
            <ac:spMk id="3" creationId="{51D9DE7A-0F75-77AD-0B59-F445955C7F8B}"/>
          </ac:spMkLst>
        </pc:spChg>
        <pc:spChg chg="mod">
          <ac:chgData name="YUE, Ka Leung" userId="541129f1-78f9-4b79-9dd5-c893242432f5" providerId="ADAL" clId="{854AE85A-E9C8-4BEA-88D8-4A6ACEAD765F}" dt="2024-11-19T03:26:49.596" v="2002" actId="20577"/>
          <ac:spMkLst>
            <pc:docMk/>
            <pc:sldMk cId="3061954038" sldId="259"/>
            <ac:spMk id="9" creationId="{ADA993E3-54AC-E729-3050-A241F2A77666}"/>
          </ac:spMkLst>
        </pc:spChg>
        <pc:picChg chg="mod">
          <ac:chgData name="YUE, Ka Leung" userId="541129f1-78f9-4b79-9dd5-c893242432f5" providerId="ADAL" clId="{854AE85A-E9C8-4BEA-88D8-4A6ACEAD765F}" dt="2024-11-18T20:31:14.438" v="1545" actId="1035"/>
          <ac:picMkLst>
            <pc:docMk/>
            <pc:sldMk cId="3061954038" sldId="259"/>
            <ac:picMk id="5" creationId="{37122F9A-6D00-CA88-30D4-7466B106F714}"/>
          </ac:picMkLst>
        </pc:picChg>
        <pc:picChg chg="add del">
          <ac:chgData name="YUE, Ka Leung" userId="541129f1-78f9-4b79-9dd5-c893242432f5" providerId="ADAL" clId="{854AE85A-E9C8-4BEA-88D8-4A6ACEAD765F}" dt="2024-11-12T09:34:01.894" v="731" actId="22"/>
          <ac:picMkLst>
            <pc:docMk/>
            <pc:sldMk cId="3061954038" sldId="259"/>
            <ac:picMk id="5" creationId="{73B37E4E-3675-66CA-12F0-E5B87FAB8543}"/>
          </ac:picMkLst>
        </pc:picChg>
        <pc:picChg chg="add mod">
          <ac:chgData name="YUE, Ka Leung" userId="541129f1-78f9-4b79-9dd5-c893242432f5" providerId="ADAL" clId="{854AE85A-E9C8-4BEA-88D8-4A6ACEAD765F}" dt="2024-11-19T03:21:31.732" v="1951" actId="1037"/>
          <ac:picMkLst>
            <pc:docMk/>
            <pc:sldMk cId="3061954038" sldId="259"/>
            <ac:picMk id="6" creationId="{5EF43EE0-72E1-7D66-8DE3-F58B34A27EA8}"/>
          </ac:picMkLst>
        </pc:picChg>
        <pc:picChg chg="add del mod">
          <ac:chgData name="YUE, Ka Leung" userId="541129f1-78f9-4b79-9dd5-c893242432f5" providerId="ADAL" clId="{854AE85A-E9C8-4BEA-88D8-4A6ACEAD765F}" dt="2024-11-12T10:14:22.226" v="974" actId="478"/>
          <ac:picMkLst>
            <pc:docMk/>
            <pc:sldMk cId="3061954038" sldId="259"/>
            <ac:picMk id="7" creationId="{51FD09E3-57E8-B07D-0CC7-C7F79CEC166E}"/>
          </ac:picMkLst>
        </pc:picChg>
        <pc:picChg chg="mod">
          <ac:chgData name="YUE, Ka Leung" userId="541129f1-78f9-4b79-9dd5-c893242432f5" providerId="ADAL" clId="{854AE85A-E9C8-4BEA-88D8-4A6ACEAD765F}" dt="2024-11-18T21:10:55.423" v="1752" actId="1038"/>
          <ac:picMkLst>
            <pc:docMk/>
            <pc:sldMk cId="3061954038" sldId="259"/>
            <ac:picMk id="7" creationId="{E16CF1A5-48A0-4480-5D04-76A827181513}"/>
          </ac:picMkLst>
        </pc:picChg>
        <pc:picChg chg="add mod">
          <ac:chgData name="YUE, Ka Leung" userId="541129f1-78f9-4b79-9dd5-c893242432f5" providerId="ADAL" clId="{854AE85A-E9C8-4BEA-88D8-4A6ACEAD765F}" dt="2024-11-18T21:10:50.473" v="1749" actId="1076"/>
          <ac:picMkLst>
            <pc:docMk/>
            <pc:sldMk cId="3061954038" sldId="259"/>
            <ac:picMk id="8" creationId="{68705576-6698-CCCE-4B17-77A0FC6A32D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9:25:2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18,'-96'7,"30"-6,-226-2,271-1,-31-6,32 4,1 1,-22-1,-44 2,-100 0,95 3,54-1,-38 1,69-1,-1 1,1 1,0-1,-6 3,-16 4,-3-5,-58-1,57-2,-52 5,49-2,-65-2,51-2,45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s://github.com/yueagar/ESTR2018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The word vectors capture the semantic meanings</a:t>
            </a:r>
            <a:r>
              <a:rPr lang="en-US" altLang="zh-HK" baseline="30000" dirty="0"/>
              <a:t>*</a:t>
            </a:r>
            <a:r>
              <a:rPr lang="en-US" altLang="zh-HK" dirty="0"/>
              <a:t> of words.</a:t>
            </a:r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1942097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9BE13-AD35-A8D1-5D55-36C91CBA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7057013" cy="365125"/>
          </a:xfrm>
        </p:spPr>
        <p:txBody>
          <a:bodyPr/>
          <a:lstStyle/>
          <a:p>
            <a:r>
              <a:rPr lang="en-HK" altLang="zh-HK" dirty="0"/>
              <a:t>* Semantic meaning: the interpretation or the inherent meaning of a word, phrase, sentence or text within a particular context.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sz="21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latin typeface="Calisto MT" panose="02040603050505030304"/>
                    <a:ea typeface="微軟正黑體" panose="020B0604030504040204" pitchFamily="34" charset="-120"/>
                    <a:sym typeface="Wingdings" panose="05000000000000000000" pitchFamily="2" charset="2"/>
                  </a:rPr>
                  <a:t>Let’s focus on Skip-gram.</a:t>
                </a:r>
                <a:endParaRPr kumimoji="0" lang="en-US" altLang="zh-HK" sz="21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Calisto MT" panose="02040603050505030304"/>
                  <a:ea typeface="微軟正黑體" panose="020B0604030504040204" pitchFamily="34" charset="-120"/>
                  <a:cs typeface="+mn-cs"/>
                  <a:sym typeface="Wingdings" panose="05000000000000000000" pitchFamily="2" charset="2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of models: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  <m:r>
                      <a:rPr lang="en-HK" altLang="zh-H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gives a probability distribution.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 in the data </a:t>
                </a:r>
                <a:r>
                  <a:rPr lang="en-US" altLang="zh-HK" u="sng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semantic meanings</a:t>
                </a:r>
                <a:endParaRPr lang="en-US" altLang="zh-HK" u="sng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word vectors are continuously adjusted to </a:t>
                </a: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</a:rPr>
                  <a:t>maximize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the probability.</a:t>
                </a: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HK" altLang="zh-HK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altLang="zh-HK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HK" altLang="zh-HK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altLang="zh-HK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HK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HK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87" y="1506234"/>
            <a:ext cx="3976858" cy="21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509" y="4817121"/>
            <a:ext cx="645875" cy="60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E1BF7-DD86-E526-F8F0-271825B46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195" y="3794644"/>
            <a:ext cx="3976858" cy="1248057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6DF05A8F-9484-7131-4E78-BADB49DB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21" y="3062067"/>
            <a:ext cx="1340934" cy="134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14:cNvPr>
              <p14:cNvContentPartPr/>
              <p14:nvPr/>
            </p14:nvContentPartPr>
            <p14:xfrm>
              <a:off x="10214236" y="3515360"/>
              <a:ext cx="55908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60236" y="3407360"/>
                <a:ext cx="66672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5BE787-8D54-9197-2E40-9298D867DC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972" y="5151107"/>
            <a:ext cx="5269082" cy="14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15473" cy="40587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Implementing a basic Skip-Gram model:</a:t>
            </a:r>
          </a:p>
          <a:p>
            <a:endParaRPr lang="en-US" altLang="zh-HK" dirty="0"/>
          </a:p>
          <a:p>
            <a:r>
              <a:rPr lang="en-US" altLang="zh-HK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pre-trained</a:t>
            </a:r>
            <a:r>
              <a:rPr lang="zh-TW" altLang="en-US" dirty="0"/>
              <a:t> </a:t>
            </a:r>
            <a:r>
              <a:rPr lang="en-US" altLang="zh-TW" dirty="0"/>
              <a:t>model (word2vec-google-news-300):</a:t>
            </a:r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Factors affecting prediction: size of corpus, preprocessing techniques (stop word removal, tokenization), epochs, sampling etc.</a:t>
            </a:r>
          </a:p>
          <a:p>
            <a:endParaRPr lang="en-US" altLang="zh-HK" dirty="0"/>
          </a:p>
          <a:p>
            <a:r>
              <a:rPr lang="en-US" altLang="zh-HK" dirty="0"/>
              <a:t>Please visit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baseline="30000" dirty="0">
                <a:solidFill>
                  <a:srgbClr val="A9C3EB"/>
                </a:solidFill>
              </a:rPr>
              <a:t>*</a:t>
            </a:r>
            <a:r>
              <a:rPr lang="en-US" altLang="zh-HK" dirty="0"/>
              <a:t> to read the more detailed explanation and download the full source code. Thank you.</a:t>
            </a:r>
          </a:p>
          <a:p>
            <a:endParaRPr lang="en-US" altLang="zh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22F9A-6D00-CA88-30D4-7466B106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19" y="2081298"/>
            <a:ext cx="8415332" cy="437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CF1A5-48A0-4480-5D04-76A82718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898" y="2580359"/>
            <a:ext cx="2257841" cy="1655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43EE0-72E1-7D66-8DE3-F58B34A27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307" y="4298944"/>
            <a:ext cx="3492809" cy="2509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05576-6698-CCCE-4B17-77A0FC6A3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113" y="2580359"/>
            <a:ext cx="2524770" cy="165516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A993E3-54AC-E729-3050-A241F2A7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dirty="0"/>
              <a:t>* Link: </a:t>
            </a:r>
            <a:r>
              <a:rPr lang="en-HK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https://github.com/yueagar/ESTR2018-project</a:t>
            </a:r>
            <a:endParaRPr lang="en-US" altLang="zh-HK" dirty="0">
              <a:solidFill>
                <a:srgbClr val="A9C3E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24FC55-96C8-87D5-1B97-B6E8BD1A8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072" y="2884592"/>
            <a:ext cx="6022384" cy="392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FD7161-C175-3B9A-1204-41E1A97EC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831" y="3298551"/>
            <a:ext cx="3684633" cy="2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1050</TotalTime>
  <Words>371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85</cp:revision>
  <dcterms:created xsi:type="dcterms:W3CDTF">2024-11-04T18:03:44Z</dcterms:created>
  <dcterms:modified xsi:type="dcterms:W3CDTF">2024-11-19T10:41:11Z</dcterms:modified>
</cp:coreProperties>
</file>