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C3EB"/>
    <a:srgbClr val="AE78D6"/>
    <a:srgbClr val="2B2B2D"/>
    <a:srgbClr val="B5D3FF"/>
    <a:srgbClr val="FF0066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4AE85A-E9C8-4BEA-88D8-4A6ACEAD765F}" v="152" dt="2024-11-19T03:25:44.503"/>
    <p1510:client id="{F864161F-344C-40A2-8DAB-89930D8BF581}" v="305" dt="2024-11-19T10:14:49.7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E, Ka Leung" userId="541129f1-78f9-4b79-9dd5-c893242432f5" providerId="ADAL" clId="{F864161F-344C-40A2-8DAB-89930D8BF581}"/>
    <pc:docChg chg="undo redo custSel modSld">
      <pc:chgData name="YUE, Ka Leung" userId="541129f1-78f9-4b79-9dd5-c893242432f5" providerId="ADAL" clId="{F864161F-344C-40A2-8DAB-89930D8BF581}" dt="2024-11-19T14:25:01.198" v="1757" actId="14100"/>
      <pc:docMkLst>
        <pc:docMk/>
      </pc:docMkLst>
      <pc:sldChg chg="modSp mod">
        <pc:chgData name="YUE, Ka Leung" userId="541129f1-78f9-4b79-9dd5-c893242432f5" providerId="ADAL" clId="{F864161F-344C-40A2-8DAB-89930D8BF581}" dt="2024-11-19T10:41:08.940" v="1662" actId="20577"/>
        <pc:sldMkLst>
          <pc:docMk/>
          <pc:sldMk cId="2374378964" sldId="257"/>
        </pc:sldMkLst>
        <pc:spChg chg="mod">
          <ac:chgData name="YUE, Ka Leung" userId="541129f1-78f9-4b79-9dd5-c893242432f5" providerId="ADAL" clId="{F864161F-344C-40A2-8DAB-89930D8BF581}" dt="2024-11-19T10:26:49.116" v="1355" actId="20577"/>
          <ac:spMkLst>
            <pc:docMk/>
            <pc:sldMk cId="2374378964" sldId="257"/>
            <ac:spMk id="3" creationId="{58834CCC-396A-83AB-0CEC-E12C15CC31A6}"/>
          </ac:spMkLst>
        </pc:spChg>
        <pc:spChg chg="mod">
          <ac:chgData name="YUE, Ka Leung" userId="541129f1-78f9-4b79-9dd5-c893242432f5" providerId="ADAL" clId="{F864161F-344C-40A2-8DAB-89930D8BF581}" dt="2024-11-19T10:41:08.940" v="1662" actId="20577"/>
          <ac:spMkLst>
            <pc:docMk/>
            <pc:sldMk cId="2374378964" sldId="257"/>
            <ac:spMk id="4" creationId="{8579BE13-AD35-A8D1-5D55-36C91CBA6323}"/>
          </ac:spMkLst>
        </pc:spChg>
        <pc:picChg chg="mod">
          <ac:chgData name="YUE, Ka Leung" userId="541129f1-78f9-4b79-9dd5-c893242432f5" providerId="ADAL" clId="{F864161F-344C-40A2-8DAB-89930D8BF581}" dt="2024-11-19T10:04:27.856" v="1142" actId="1035"/>
          <ac:picMkLst>
            <pc:docMk/>
            <pc:sldMk cId="2374378964" sldId="257"/>
            <ac:picMk id="2050" creationId="{3353F6F6-2512-3873-893B-1EF077E1A709}"/>
          </ac:picMkLst>
        </pc:picChg>
      </pc:sldChg>
      <pc:sldChg chg="addSp delSp modSp mod">
        <pc:chgData name="YUE, Ka Leung" userId="541129f1-78f9-4b79-9dd5-c893242432f5" providerId="ADAL" clId="{F864161F-344C-40A2-8DAB-89930D8BF581}" dt="2024-11-19T09:33:43.987" v="915" actId="20577"/>
        <pc:sldMkLst>
          <pc:docMk/>
          <pc:sldMk cId="3102949145" sldId="258"/>
        </pc:sldMkLst>
        <pc:spChg chg="mod">
          <ac:chgData name="YUE, Ka Leung" userId="541129f1-78f9-4b79-9dd5-c893242432f5" providerId="ADAL" clId="{F864161F-344C-40A2-8DAB-89930D8BF581}" dt="2024-11-19T09:33:43.987" v="915" actId="20577"/>
          <ac:spMkLst>
            <pc:docMk/>
            <pc:sldMk cId="3102949145" sldId="258"/>
            <ac:spMk id="3" creationId="{87FE9185-727A-05EB-9BBB-ABA356B4242B}"/>
          </ac:spMkLst>
        </pc:spChg>
        <pc:picChg chg="add del mod">
          <ac:chgData name="YUE, Ka Leung" userId="541129f1-78f9-4b79-9dd5-c893242432f5" providerId="ADAL" clId="{F864161F-344C-40A2-8DAB-89930D8BF581}" dt="2024-11-05T03:44:22.031" v="331" actId="478"/>
          <ac:picMkLst>
            <pc:docMk/>
            <pc:sldMk cId="3102949145" sldId="258"/>
            <ac:picMk id="5" creationId="{038652F9-85CF-193E-45DA-7DE65CC98081}"/>
          </ac:picMkLst>
        </pc:picChg>
        <pc:picChg chg="add del mod">
          <ac:chgData name="YUE, Ka Leung" userId="541129f1-78f9-4b79-9dd5-c893242432f5" providerId="ADAL" clId="{F864161F-344C-40A2-8DAB-89930D8BF581}" dt="2024-11-05T03:37:04.762" v="277" actId="478"/>
          <ac:picMkLst>
            <pc:docMk/>
            <pc:sldMk cId="3102949145" sldId="258"/>
            <ac:picMk id="7" creationId="{8EE43075-A467-2ECA-8868-A012125562C1}"/>
          </ac:picMkLst>
        </pc:picChg>
        <pc:picChg chg="add mod">
          <ac:chgData name="YUE, Ka Leung" userId="541129f1-78f9-4b79-9dd5-c893242432f5" providerId="ADAL" clId="{F864161F-344C-40A2-8DAB-89930D8BF581}" dt="2024-11-05T03:37:29.048" v="295" actId="1038"/>
          <ac:picMkLst>
            <pc:docMk/>
            <pc:sldMk cId="3102949145" sldId="258"/>
            <ac:picMk id="9" creationId="{0C6BC097-7C06-3229-05E1-AA7C21CDD1B9}"/>
          </ac:picMkLst>
        </pc:picChg>
        <pc:picChg chg="add mod">
          <ac:chgData name="YUE, Ka Leung" userId="541129f1-78f9-4b79-9dd5-c893242432f5" providerId="ADAL" clId="{F864161F-344C-40A2-8DAB-89930D8BF581}" dt="2024-11-05T03:49:19.293" v="385" actId="1038"/>
          <ac:picMkLst>
            <pc:docMk/>
            <pc:sldMk cId="3102949145" sldId="258"/>
            <ac:picMk id="11" creationId="{E2F116AD-3C1A-6948-CB55-33C36433F3B8}"/>
          </ac:picMkLst>
        </pc:picChg>
        <pc:picChg chg="mod">
          <ac:chgData name="YUE, Ka Leung" userId="541129f1-78f9-4b79-9dd5-c893242432f5" providerId="ADAL" clId="{F864161F-344C-40A2-8DAB-89930D8BF581}" dt="2024-11-05T03:38:13.046" v="329" actId="1038"/>
          <ac:picMkLst>
            <pc:docMk/>
            <pc:sldMk cId="3102949145" sldId="258"/>
            <ac:picMk id="3076" creationId="{1D3F9191-A720-49F1-CC0A-B9C1DC7F8AB6}"/>
          </ac:picMkLst>
        </pc:picChg>
      </pc:sldChg>
      <pc:sldChg chg="addSp delSp modSp mod">
        <pc:chgData name="YUE, Ka Leung" userId="541129f1-78f9-4b79-9dd5-c893242432f5" providerId="ADAL" clId="{F864161F-344C-40A2-8DAB-89930D8BF581}" dt="2024-11-19T14:25:01.198" v="1757" actId="14100"/>
        <pc:sldMkLst>
          <pc:docMk/>
          <pc:sldMk cId="3061954038" sldId="259"/>
        </pc:sldMkLst>
        <pc:spChg chg="mod">
          <ac:chgData name="YUE, Ka Leung" userId="541129f1-78f9-4b79-9dd5-c893242432f5" providerId="ADAL" clId="{F864161F-344C-40A2-8DAB-89930D8BF581}" dt="2024-11-19T03:49:54.023" v="524" actId="14100"/>
          <ac:spMkLst>
            <pc:docMk/>
            <pc:sldMk cId="3061954038" sldId="259"/>
            <ac:spMk id="3" creationId="{51D9DE7A-0F75-77AD-0B59-F445955C7F8B}"/>
          </ac:spMkLst>
        </pc:spChg>
        <pc:picChg chg="mod">
          <ac:chgData name="YUE, Ka Leung" userId="541129f1-78f9-4b79-9dd5-c893242432f5" providerId="ADAL" clId="{F864161F-344C-40A2-8DAB-89930D8BF581}" dt="2024-11-19T03:50:04.635" v="535" actId="1036"/>
          <ac:picMkLst>
            <pc:docMk/>
            <pc:sldMk cId="3061954038" sldId="259"/>
            <ac:picMk id="5" creationId="{37122F9A-6D00-CA88-30D4-7466B106F714}"/>
          </ac:picMkLst>
        </pc:picChg>
        <pc:picChg chg="add del mod">
          <ac:chgData name="YUE, Ka Leung" userId="541129f1-78f9-4b79-9dd5-c893242432f5" providerId="ADAL" clId="{F864161F-344C-40A2-8DAB-89930D8BF581}" dt="2024-11-19T14:23:05.501" v="1671" actId="478"/>
          <ac:picMkLst>
            <pc:docMk/>
            <pc:sldMk cId="3061954038" sldId="259"/>
            <ac:picMk id="6" creationId="{5EF43EE0-72E1-7D66-8DE3-F58B34A27EA8}"/>
          </ac:picMkLst>
        </pc:picChg>
        <pc:picChg chg="mod">
          <ac:chgData name="YUE, Ka Leung" userId="541129f1-78f9-4b79-9dd5-c893242432f5" providerId="ADAL" clId="{F864161F-344C-40A2-8DAB-89930D8BF581}" dt="2024-11-19T03:54:04.989" v="696" actId="1035"/>
          <ac:picMkLst>
            <pc:docMk/>
            <pc:sldMk cId="3061954038" sldId="259"/>
            <ac:picMk id="7" creationId="{E16CF1A5-48A0-4480-5D04-76A827181513}"/>
          </ac:picMkLst>
        </pc:picChg>
        <pc:picChg chg="mod">
          <ac:chgData name="YUE, Ka Leung" userId="541129f1-78f9-4b79-9dd5-c893242432f5" providerId="ADAL" clId="{F864161F-344C-40A2-8DAB-89930D8BF581}" dt="2024-11-19T03:53:51.770" v="687" actId="1035"/>
          <ac:picMkLst>
            <pc:docMk/>
            <pc:sldMk cId="3061954038" sldId="259"/>
            <ac:picMk id="8" creationId="{68705576-6698-CCCE-4B17-77A0FC6A32D2}"/>
          </ac:picMkLst>
        </pc:picChg>
        <pc:picChg chg="add mod">
          <ac:chgData name="YUE, Ka Leung" userId="541129f1-78f9-4b79-9dd5-c893242432f5" providerId="ADAL" clId="{F864161F-344C-40A2-8DAB-89930D8BF581}" dt="2024-11-19T03:51:20.903" v="615" actId="1038"/>
          <ac:picMkLst>
            <pc:docMk/>
            <pc:sldMk cId="3061954038" sldId="259"/>
            <ac:picMk id="10" creationId="{2524FC55-96C8-87D5-1B97-B6E8BD1A8167}"/>
          </ac:picMkLst>
        </pc:picChg>
        <pc:picChg chg="add del mod">
          <ac:chgData name="YUE, Ka Leung" userId="541129f1-78f9-4b79-9dd5-c893242432f5" providerId="ADAL" clId="{F864161F-344C-40A2-8DAB-89930D8BF581}" dt="2024-11-19T14:24:48.146" v="1724" actId="478"/>
          <ac:picMkLst>
            <pc:docMk/>
            <pc:sldMk cId="3061954038" sldId="259"/>
            <ac:picMk id="11" creationId="{FC7401A1-21B1-1670-D112-60F61E9C031A}"/>
          </ac:picMkLst>
        </pc:picChg>
        <pc:picChg chg="add mod">
          <ac:chgData name="YUE, Ka Leung" userId="541129f1-78f9-4b79-9dd5-c893242432f5" providerId="ADAL" clId="{F864161F-344C-40A2-8DAB-89930D8BF581}" dt="2024-11-19T03:56:31.128" v="716" actId="1036"/>
          <ac:picMkLst>
            <pc:docMk/>
            <pc:sldMk cId="3061954038" sldId="259"/>
            <ac:picMk id="12" creationId="{B7FD7161-C175-3B9A-1204-41E1A97ECC34}"/>
          </ac:picMkLst>
        </pc:picChg>
        <pc:picChg chg="add mod">
          <ac:chgData name="YUE, Ka Leung" userId="541129f1-78f9-4b79-9dd5-c893242432f5" providerId="ADAL" clId="{F864161F-344C-40A2-8DAB-89930D8BF581}" dt="2024-11-19T14:25:01.198" v="1757" actId="14100"/>
          <ac:picMkLst>
            <pc:docMk/>
            <pc:sldMk cId="3061954038" sldId="259"/>
            <ac:picMk id="14" creationId="{4A2EB579-DDD6-B96B-090D-E9E3A2C5F65C}"/>
          </ac:picMkLst>
        </pc:picChg>
      </pc:sldChg>
    </pc:docChg>
  </pc:docChgLst>
  <pc:docChgLst>
    <pc:chgData name="YUE, Ka Leung" userId="541129f1-78f9-4b79-9dd5-c893242432f5" providerId="ADAL" clId="{854AE85A-E9C8-4BEA-88D8-4A6ACEAD765F}"/>
    <pc:docChg chg="undo redo custSel modSld">
      <pc:chgData name="YUE, Ka Leung" userId="541129f1-78f9-4b79-9dd5-c893242432f5" providerId="ADAL" clId="{854AE85A-E9C8-4BEA-88D8-4A6ACEAD765F}" dt="2024-11-19T03:26:58.159" v="2005" actId="20577"/>
      <pc:docMkLst>
        <pc:docMk/>
      </pc:docMkLst>
      <pc:sldChg chg="modSp mod">
        <pc:chgData name="YUE, Ka Leung" userId="541129f1-78f9-4b79-9dd5-c893242432f5" providerId="ADAL" clId="{854AE85A-E9C8-4BEA-88D8-4A6ACEAD765F}" dt="2024-11-12T09:07:17.633" v="540" actId="20577"/>
        <pc:sldMkLst>
          <pc:docMk/>
          <pc:sldMk cId="2374378964" sldId="257"/>
        </pc:sldMkLst>
        <pc:spChg chg="mod">
          <ac:chgData name="YUE, Ka Leung" userId="541129f1-78f9-4b79-9dd5-c893242432f5" providerId="ADAL" clId="{854AE85A-E9C8-4BEA-88D8-4A6ACEAD765F}" dt="2024-11-12T09:07:17.633" v="540" actId="20577"/>
          <ac:spMkLst>
            <pc:docMk/>
            <pc:sldMk cId="2374378964" sldId="257"/>
            <ac:spMk id="3" creationId="{58834CCC-396A-83AB-0CEC-E12C15CC31A6}"/>
          </ac:spMkLst>
        </pc:spChg>
        <pc:picChg chg="mod">
          <ac:chgData name="YUE, Ka Leung" userId="541129f1-78f9-4b79-9dd5-c893242432f5" providerId="ADAL" clId="{854AE85A-E9C8-4BEA-88D8-4A6ACEAD765F}" dt="2024-11-12T08:59:34.340" v="200" actId="1036"/>
          <ac:picMkLst>
            <pc:docMk/>
            <pc:sldMk cId="2374378964" sldId="257"/>
            <ac:picMk id="2050" creationId="{3353F6F6-2512-3873-893B-1EF077E1A709}"/>
          </ac:picMkLst>
        </pc:picChg>
      </pc:sldChg>
      <pc:sldChg chg="addSp delSp modSp mod">
        <pc:chgData name="YUE, Ka Leung" userId="541129f1-78f9-4b79-9dd5-c893242432f5" providerId="ADAL" clId="{854AE85A-E9C8-4BEA-88D8-4A6ACEAD765F}" dt="2024-11-19T03:10:00.991" v="1791" actId="1035"/>
        <pc:sldMkLst>
          <pc:docMk/>
          <pc:sldMk cId="3102949145" sldId="258"/>
        </pc:sldMkLst>
        <pc:spChg chg="mod">
          <ac:chgData name="YUE, Ka Leung" userId="541129f1-78f9-4b79-9dd5-c893242432f5" providerId="ADAL" clId="{854AE85A-E9C8-4BEA-88D8-4A6ACEAD765F}" dt="2024-11-18T03:29:05.790" v="1458" actId="20577"/>
          <ac:spMkLst>
            <pc:docMk/>
            <pc:sldMk cId="3102949145" sldId="258"/>
            <ac:spMk id="3" creationId="{87FE9185-727A-05EB-9BBB-ABA356B4242B}"/>
          </ac:spMkLst>
        </pc:spChg>
        <pc:picChg chg="mod">
          <ac:chgData name="YUE, Ka Leung" userId="541129f1-78f9-4b79-9dd5-c893242432f5" providerId="ADAL" clId="{854AE85A-E9C8-4BEA-88D8-4A6ACEAD765F}" dt="2024-11-18T20:55:56.747" v="1655" actId="14100"/>
          <ac:picMkLst>
            <pc:docMk/>
            <pc:sldMk cId="3102949145" sldId="258"/>
            <ac:picMk id="5" creationId="{505BE787-8D54-9197-2E40-9298D867DCD3}"/>
          </ac:picMkLst>
        </pc:picChg>
        <pc:picChg chg="add del mod">
          <ac:chgData name="YUE, Ka Leung" userId="541129f1-78f9-4b79-9dd5-c893242432f5" providerId="ADAL" clId="{854AE85A-E9C8-4BEA-88D8-4A6ACEAD765F}" dt="2024-11-05T04:01:06.861" v="22" actId="478"/>
          <ac:picMkLst>
            <pc:docMk/>
            <pc:sldMk cId="3102949145" sldId="258"/>
            <ac:picMk id="5" creationId="{E926B2CB-B774-BEF4-7593-C3F87DD9E52D}"/>
          </ac:picMkLst>
        </pc:picChg>
        <pc:picChg chg="add mod">
          <ac:chgData name="YUE, Ka Leung" userId="541129f1-78f9-4b79-9dd5-c893242432f5" providerId="ADAL" clId="{854AE85A-E9C8-4BEA-88D8-4A6ACEAD765F}" dt="2024-11-12T09:29:47.493" v="681" actId="1038"/>
          <ac:picMkLst>
            <pc:docMk/>
            <pc:sldMk cId="3102949145" sldId="258"/>
            <ac:picMk id="7" creationId="{DA3E1BF7-DD86-E526-F8F0-271825B462BD}"/>
          </ac:picMkLst>
        </pc:picChg>
        <pc:picChg chg="mod">
          <ac:chgData name="YUE, Ka Leung" userId="541129f1-78f9-4b79-9dd5-c893242432f5" providerId="ADAL" clId="{854AE85A-E9C8-4BEA-88D8-4A6ACEAD765F}" dt="2024-11-18T03:18:29.891" v="1446" actId="1035"/>
          <ac:picMkLst>
            <pc:docMk/>
            <pc:sldMk cId="3102949145" sldId="258"/>
            <ac:picMk id="9" creationId="{0C6BC097-7C06-3229-05E1-AA7C21CDD1B9}"/>
          </ac:picMkLst>
        </pc:picChg>
        <pc:picChg chg="del">
          <ac:chgData name="YUE, Ka Leung" userId="541129f1-78f9-4b79-9dd5-c893242432f5" providerId="ADAL" clId="{854AE85A-E9C8-4BEA-88D8-4A6ACEAD765F}" dt="2024-11-05T03:59:31.213" v="0" actId="478"/>
          <ac:picMkLst>
            <pc:docMk/>
            <pc:sldMk cId="3102949145" sldId="258"/>
            <ac:picMk id="11" creationId="{E2F116AD-3C1A-6948-CB55-33C36433F3B8}"/>
          </ac:picMkLst>
        </pc:picChg>
        <pc:picChg chg="add mod">
          <ac:chgData name="YUE, Ka Leung" userId="541129f1-78f9-4b79-9dd5-c893242432f5" providerId="ADAL" clId="{854AE85A-E9C8-4BEA-88D8-4A6ACEAD765F}" dt="2024-11-18T20:55:36.560" v="1617" actId="1037"/>
          <ac:picMkLst>
            <pc:docMk/>
            <pc:sldMk cId="3102949145" sldId="258"/>
            <ac:picMk id="1026" creationId="{6DF05A8F-9484-7131-4E78-BADB49DBEA41}"/>
          </ac:picMkLst>
        </pc:picChg>
        <pc:picChg chg="mod">
          <ac:chgData name="YUE, Ka Leung" userId="541129f1-78f9-4b79-9dd5-c893242432f5" providerId="ADAL" clId="{854AE85A-E9C8-4BEA-88D8-4A6ACEAD765F}" dt="2024-11-19T03:03:25.383" v="1754" actId="1076"/>
          <ac:picMkLst>
            <pc:docMk/>
            <pc:sldMk cId="3102949145" sldId="258"/>
            <ac:picMk id="3076" creationId="{1D3F9191-A720-49F1-CC0A-B9C1DC7F8AB6}"/>
          </ac:picMkLst>
        </pc:picChg>
        <pc:inkChg chg="add del">
          <ac:chgData name="YUE, Ka Leung" userId="541129f1-78f9-4b79-9dd5-c893242432f5" providerId="ADAL" clId="{854AE85A-E9C8-4BEA-88D8-4A6ACEAD765F}" dt="2024-11-12T09:24:42.402" v="590" actId="9405"/>
          <ac:inkMkLst>
            <pc:docMk/>
            <pc:sldMk cId="3102949145" sldId="258"/>
            <ac:inkMk id="4" creationId="{614545C8-ABCC-92D8-B16D-443B7FA070CD}"/>
          </ac:inkMkLst>
        </pc:inkChg>
        <pc:inkChg chg="add del">
          <ac:chgData name="YUE, Ka Leung" userId="541129f1-78f9-4b79-9dd5-c893242432f5" providerId="ADAL" clId="{854AE85A-E9C8-4BEA-88D8-4A6ACEAD765F}" dt="2024-11-12T09:25:09.315" v="592" actId="9405"/>
          <ac:inkMkLst>
            <pc:docMk/>
            <pc:sldMk cId="3102949145" sldId="258"/>
            <ac:inkMk id="5" creationId="{AA4E15C8-DDA8-633C-0536-AF4CC387B40C}"/>
          </ac:inkMkLst>
        </pc:inkChg>
        <pc:inkChg chg="add del">
          <ac:chgData name="YUE, Ka Leung" userId="541129f1-78f9-4b79-9dd5-c893242432f5" providerId="ADAL" clId="{854AE85A-E9C8-4BEA-88D8-4A6ACEAD765F}" dt="2024-11-12T09:25:16.859" v="594" actId="9405"/>
          <ac:inkMkLst>
            <pc:docMk/>
            <pc:sldMk cId="3102949145" sldId="258"/>
            <ac:inkMk id="6" creationId="{5A5953B6-B3D0-BEAB-4B95-ECEA25B822A3}"/>
          </ac:inkMkLst>
        </pc:inkChg>
        <pc:inkChg chg="add mod">
          <ac:chgData name="YUE, Ka Leung" userId="541129f1-78f9-4b79-9dd5-c893242432f5" providerId="ADAL" clId="{854AE85A-E9C8-4BEA-88D8-4A6ACEAD765F}" dt="2024-11-19T03:10:00.991" v="1791" actId="1035"/>
          <ac:inkMkLst>
            <pc:docMk/>
            <pc:sldMk cId="3102949145" sldId="258"/>
            <ac:inkMk id="8" creationId="{ECBC7614-5E57-3D33-7B74-753078D9AA86}"/>
          </ac:inkMkLst>
        </pc:inkChg>
      </pc:sldChg>
      <pc:sldChg chg="addSp delSp modSp mod">
        <pc:chgData name="YUE, Ka Leung" userId="541129f1-78f9-4b79-9dd5-c893242432f5" providerId="ADAL" clId="{854AE85A-E9C8-4BEA-88D8-4A6ACEAD765F}" dt="2024-11-19T03:26:58.159" v="2005" actId="20577"/>
        <pc:sldMkLst>
          <pc:docMk/>
          <pc:sldMk cId="3061954038" sldId="259"/>
        </pc:sldMkLst>
        <pc:spChg chg="mod">
          <ac:chgData name="YUE, Ka Leung" userId="541129f1-78f9-4b79-9dd5-c893242432f5" providerId="ADAL" clId="{854AE85A-E9C8-4BEA-88D8-4A6ACEAD765F}" dt="2024-11-12T08:46:32.619" v="100" actId="20577"/>
          <ac:spMkLst>
            <pc:docMk/>
            <pc:sldMk cId="3061954038" sldId="259"/>
            <ac:spMk id="2" creationId="{9AC3CE54-9EE7-0EB8-084A-37D13930B715}"/>
          </ac:spMkLst>
        </pc:spChg>
        <pc:spChg chg="mod">
          <ac:chgData name="YUE, Ka Leung" userId="541129f1-78f9-4b79-9dd5-c893242432f5" providerId="ADAL" clId="{854AE85A-E9C8-4BEA-88D8-4A6ACEAD765F}" dt="2024-11-19T03:26:58.159" v="2005" actId="20577"/>
          <ac:spMkLst>
            <pc:docMk/>
            <pc:sldMk cId="3061954038" sldId="259"/>
            <ac:spMk id="3" creationId="{51D9DE7A-0F75-77AD-0B59-F445955C7F8B}"/>
          </ac:spMkLst>
        </pc:spChg>
        <pc:spChg chg="mod">
          <ac:chgData name="YUE, Ka Leung" userId="541129f1-78f9-4b79-9dd5-c893242432f5" providerId="ADAL" clId="{854AE85A-E9C8-4BEA-88D8-4A6ACEAD765F}" dt="2024-11-19T03:26:49.596" v="2002" actId="20577"/>
          <ac:spMkLst>
            <pc:docMk/>
            <pc:sldMk cId="3061954038" sldId="259"/>
            <ac:spMk id="9" creationId="{ADA993E3-54AC-E729-3050-A241F2A77666}"/>
          </ac:spMkLst>
        </pc:spChg>
        <pc:picChg chg="mod">
          <ac:chgData name="YUE, Ka Leung" userId="541129f1-78f9-4b79-9dd5-c893242432f5" providerId="ADAL" clId="{854AE85A-E9C8-4BEA-88D8-4A6ACEAD765F}" dt="2024-11-18T20:31:14.438" v="1545" actId="1035"/>
          <ac:picMkLst>
            <pc:docMk/>
            <pc:sldMk cId="3061954038" sldId="259"/>
            <ac:picMk id="5" creationId="{37122F9A-6D00-CA88-30D4-7466B106F714}"/>
          </ac:picMkLst>
        </pc:picChg>
        <pc:picChg chg="add del">
          <ac:chgData name="YUE, Ka Leung" userId="541129f1-78f9-4b79-9dd5-c893242432f5" providerId="ADAL" clId="{854AE85A-E9C8-4BEA-88D8-4A6ACEAD765F}" dt="2024-11-12T09:34:01.894" v="731" actId="22"/>
          <ac:picMkLst>
            <pc:docMk/>
            <pc:sldMk cId="3061954038" sldId="259"/>
            <ac:picMk id="5" creationId="{73B37E4E-3675-66CA-12F0-E5B87FAB8543}"/>
          </ac:picMkLst>
        </pc:picChg>
        <pc:picChg chg="add mod">
          <ac:chgData name="YUE, Ka Leung" userId="541129f1-78f9-4b79-9dd5-c893242432f5" providerId="ADAL" clId="{854AE85A-E9C8-4BEA-88D8-4A6ACEAD765F}" dt="2024-11-19T03:21:31.732" v="1951" actId="1037"/>
          <ac:picMkLst>
            <pc:docMk/>
            <pc:sldMk cId="3061954038" sldId="259"/>
            <ac:picMk id="6" creationId="{5EF43EE0-72E1-7D66-8DE3-F58B34A27EA8}"/>
          </ac:picMkLst>
        </pc:picChg>
        <pc:picChg chg="add del mod">
          <ac:chgData name="YUE, Ka Leung" userId="541129f1-78f9-4b79-9dd5-c893242432f5" providerId="ADAL" clId="{854AE85A-E9C8-4BEA-88D8-4A6ACEAD765F}" dt="2024-11-12T10:14:22.226" v="974" actId="478"/>
          <ac:picMkLst>
            <pc:docMk/>
            <pc:sldMk cId="3061954038" sldId="259"/>
            <ac:picMk id="7" creationId="{51FD09E3-57E8-B07D-0CC7-C7F79CEC166E}"/>
          </ac:picMkLst>
        </pc:picChg>
        <pc:picChg chg="mod">
          <ac:chgData name="YUE, Ka Leung" userId="541129f1-78f9-4b79-9dd5-c893242432f5" providerId="ADAL" clId="{854AE85A-E9C8-4BEA-88D8-4A6ACEAD765F}" dt="2024-11-18T21:10:55.423" v="1752" actId="1038"/>
          <ac:picMkLst>
            <pc:docMk/>
            <pc:sldMk cId="3061954038" sldId="259"/>
            <ac:picMk id="7" creationId="{E16CF1A5-48A0-4480-5D04-76A827181513}"/>
          </ac:picMkLst>
        </pc:picChg>
        <pc:picChg chg="add mod">
          <ac:chgData name="YUE, Ka Leung" userId="541129f1-78f9-4b79-9dd5-c893242432f5" providerId="ADAL" clId="{854AE85A-E9C8-4BEA-88D8-4A6ACEAD765F}" dt="2024-11-18T21:10:50.473" v="1749" actId="1076"/>
          <ac:picMkLst>
            <pc:docMk/>
            <pc:sldMk cId="3061954038" sldId="259"/>
            <ac:picMk id="8" creationId="{68705576-6698-CCCE-4B17-77A0FC6A32D2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2T09:25:21.2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1552 18,'-96'7,"30"-6,-226-2,271-1,-31-6,32 4,1 1,-22-1,-44 2,-100 0,95 3,54-1,-38 1,69-1,-1 1,1 1,0-1,-6 3,-16 4,-3-5,-58-1,57-2,-52 5,49-2,-65-2,51-2,45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C1D88-EBBB-43A8-B253-9AED204A1F7E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91273-D3CF-4CB6-BEF6-2B33A79BADC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87658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91273-D3CF-4CB6-BEF6-2B33A79BADC6}" type="slidenum">
              <a:rPr lang="zh-HK" altLang="en-US" smtClean="0"/>
              <a:t>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2690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7216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1362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25956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371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24575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93331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082126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93205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0100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49142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4142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7506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948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1083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1469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2846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76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09631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hyperlink" Target="https://github.com/yueagar/ESTR2018-projec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E51ECA-52E8-2228-BB54-51975CB97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HK" dirty="0"/>
              <a:t>A peek into word embeddings using word2vec</a:t>
            </a:r>
            <a:endParaRPr lang="zh-HK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A8CEC0-636E-8D89-CBA7-7A05834177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Yue Ka Leung (1155214424 - CSCI)</a:t>
            </a:r>
          </a:p>
          <a:p>
            <a:r>
              <a:rPr lang="en-US" altLang="zh-HK" dirty="0"/>
              <a:t>Tang Yu Hin (1155211754 - AIST)</a:t>
            </a:r>
          </a:p>
        </p:txBody>
      </p:sp>
    </p:spTree>
    <p:extLst>
      <p:ext uri="{BB962C8B-B14F-4D97-AF65-F5344CB8AC3E}">
        <p14:creationId xmlns:p14="http://schemas.microsoft.com/office/powerpoint/2010/main" val="117846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F110C4-C455-EB1C-F9CA-A6B580192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Word embeddings &amp; Word2Vec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834CCC-396A-83AB-0CEC-E12C15CC3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HK" dirty="0"/>
              <a:t>Represent words as vectors. (String </a:t>
            </a:r>
            <a:r>
              <a:rPr lang="en-US" altLang="zh-HK" dirty="0">
                <a:sym typeface="Wingdings" panose="05000000000000000000" pitchFamily="2" charset="2"/>
              </a:rPr>
              <a:t> double[])</a:t>
            </a:r>
            <a:endParaRPr lang="en-US" altLang="zh-HK" dirty="0"/>
          </a:p>
          <a:p>
            <a:pPr lvl="1"/>
            <a:r>
              <a:rPr lang="en-US" altLang="zh-HK" dirty="0"/>
              <a:t>Here we have an example.</a:t>
            </a:r>
          </a:p>
          <a:p>
            <a:pPr lvl="1"/>
            <a:r>
              <a:rPr lang="en-US" altLang="zh-HK" dirty="0"/>
              <a:t>Basis: &lt;</a:t>
            </a:r>
            <a:r>
              <a:rPr lang="zh-HK" altLang="en-US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👑</a:t>
            </a:r>
            <a:r>
              <a:rPr lang="en-US" altLang="zh-HK" dirty="0"/>
              <a:t>, </a:t>
            </a:r>
            <a:r>
              <a:rPr lang="zh-HK" altLang="en-US" b="1" i="0" dirty="0">
                <a:solidFill>
                  <a:srgbClr val="AE78D6"/>
                </a:solidFill>
                <a:effectLst/>
                <a:latin typeface="Google Sans"/>
              </a:rPr>
              <a:t>⚥</a:t>
            </a:r>
            <a:r>
              <a:rPr lang="en-US" altLang="zh-HK" dirty="0"/>
              <a:t>&gt; (instead of the standard &lt;1, 1&gt;)</a:t>
            </a:r>
          </a:p>
          <a:p>
            <a:pPr lvl="1"/>
            <a:r>
              <a:rPr lang="en-US" altLang="zh-HK" i="1" dirty="0"/>
              <a:t>Man</a:t>
            </a:r>
            <a:r>
              <a:rPr lang="en-US" altLang="zh-HK" dirty="0"/>
              <a:t> = &lt;1, </a:t>
            </a:r>
            <a:r>
              <a:rPr lang="en-US" altLang="zh-HK" dirty="0">
                <a:solidFill>
                  <a:srgbClr val="0070C0"/>
                </a:solidFill>
              </a:rPr>
              <a:t>1</a:t>
            </a:r>
            <a:r>
              <a:rPr lang="en-US" altLang="zh-HK" dirty="0"/>
              <a:t>&gt;</a:t>
            </a:r>
          </a:p>
          <a:p>
            <a:pPr lvl="1"/>
            <a:r>
              <a:rPr lang="en-US" altLang="zh-HK" i="1" dirty="0"/>
              <a:t>Woman</a:t>
            </a:r>
            <a:r>
              <a:rPr lang="en-US" altLang="zh-HK" dirty="0"/>
              <a:t> = </a:t>
            </a:r>
            <a:r>
              <a:rPr lang="en-US" altLang="zh-HK" dirty="0">
                <a:solidFill>
                  <a:schemeClr val="tx1"/>
                </a:solidFill>
              </a:rPr>
              <a:t>&lt;1,</a:t>
            </a:r>
            <a:r>
              <a:rPr lang="en-US" altLang="zh-HK" dirty="0"/>
              <a:t> </a:t>
            </a:r>
            <a:r>
              <a:rPr lang="en-US" altLang="zh-HK" dirty="0">
                <a:solidFill>
                  <a:srgbClr val="FF0000"/>
                </a:solidFill>
                <a:effectLst/>
                <a:latin typeface="Google Sans"/>
              </a:rPr>
              <a:t>2</a:t>
            </a:r>
            <a:r>
              <a:rPr lang="en-US" altLang="zh-HK" dirty="0"/>
              <a:t>&gt;</a:t>
            </a:r>
          </a:p>
          <a:p>
            <a:pPr lvl="1"/>
            <a:r>
              <a:rPr lang="en-US" altLang="zh-HK" i="1" dirty="0"/>
              <a:t>King</a:t>
            </a:r>
            <a:r>
              <a:rPr lang="en-US" altLang="zh-HK" dirty="0"/>
              <a:t> = &lt;</a:t>
            </a:r>
            <a:r>
              <a:rPr lang="en-US" altLang="zh-HK" dirty="0">
                <a:solidFill>
                  <a:schemeClr val="accent2"/>
                </a:solidFill>
              </a:rPr>
              <a:t>2</a:t>
            </a:r>
            <a:r>
              <a:rPr lang="en-US" altLang="zh-HK" dirty="0"/>
              <a:t>, </a:t>
            </a:r>
            <a:r>
              <a:rPr lang="en-US" altLang="zh-HK" dirty="0">
                <a:solidFill>
                  <a:srgbClr val="0070C0"/>
                </a:solidFill>
              </a:rPr>
              <a:t>1</a:t>
            </a:r>
            <a:r>
              <a:rPr lang="en-US" altLang="zh-HK" dirty="0"/>
              <a:t>&gt;</a:t>
            </a:r>
          </a:p>
          <a:p>
            <a:pPr lvl="1"/>
            <a:r>
              <a:rPr lang="en-US" altLang="zh-HK" i="1" dirty="0"/>
              <a:t>Queen</a:t>
            </a:r>
            <a:r>
              <a:rPr lang="en-US" altLang="zh-HK" dirty="0"/>
              <a:t> = </a:t>
            </a:r>
            <a:r>
              <a:rPr lang="en-US" altLang="zh-HK" i="1" dirty="0"/>
              <a:t>King </a:t>
            </a:r>
            <a:r>
              <a:rPr lang="en-US" altLang="zh-HK" dirty="0"/>
              <a:t>– </a:t>
            </a:r>
            <a:r>
              <a:rPr lang="en-US" altLang="zh-HK" i="1" dirty="0"/>
              <a:t>Man </a:t>
            </a:r>
            <a:r>
              <a:rPr lang="en-US" altLang="zh-HK" dirty="0"/>
              <a:t>+ </a:t>
            </a:r>
            <a:r>
              <a:rPr lang="en-US" altLang="zh-HK" i="1" dirty="0"/>
              <a:t>Woman</a:t>
            </a:r>
            <a:br>
              <a:rPr lang="en-US" altLang="zh-HK" dirty="0"/>
            </a:br>
            <a:r>
              <a:rPr lang="en-US" altLang="zh-HK" dirty="0"/>
              <a:t>		 = &lt;</a:t>
            </a:r>
            <a:r>
              <a:rPr lang="en-US" altLang="zh-HK" dirty="0">
                <a:solidFill>
                  <a:schemeClr val="accent2"/>
                </a:solidFill>
              </a:rPr>
              <a:t>2</a:t>
            </a:r>
            <a:r>
              <a:rPr lang="en-US" altLang="zh-HK" dirty="0"/>
              <a:t>, </a:t>
            </a:r>
            <a:r>
              <a:rPr lang="en-US" altLang="zh-HK" dirty="0">
                <a:solidFill>
                  <a:srgbClr val="0070C0"/>
                </a:solidFill>
              </a:rPr>
              <a:t>1</a:t>
            </a:r>
            <a:r>
              <a:rPr lang="en-US" altLang="zh-HK" dirty="0"/>
              <a:t>&gt; - &lt;1, </a:t>
            </a:r>
            <a:r>
              <a:rPr lang="en-US" altLang="zh-HK" dirty="0">
                <a:solidFill>
                  <a:srgbClr val="0070C0"/>
                </a:solidFill>
              </a:rPr>
              <a:t>1</a:t>
            </a:r>
            <a:r>
              <a:rPr lang="en-US" altLang="zh-HK" dirty="0"/>
              <a:t>&gt; + </a:t>
            </a:r>
            <a:r>
              <a:rPr lang="en-US" altLang="zh-HK" dirty="0">
                <a:solidFill>
                  <a:schemeClr val="tx1"/>
                </a:solidFill>
              </a:rPr>
              <a:t>&lt;1,</a:t>
            </a:r>
            <a:r>
              <a:rPr lang="en-US" altLang="zh-HK" dirty="0"/>
              <a:t> </a:t>
            </a:r>
            <a:r>
              <a:rPr lang="en-US" altLang="zh-HK" dirty="0">
                <a:solidFill>
                  <a:srgbClr val="FF0000"/>
                </a:solidFill>
                <a:effectLst/>
                <a:latin typeface="Google Sans"/>
              </a:rPr>
              <a:t>2</a:t>
            </a:r>
            <a:r>
              <a:rPr lang="en-US" altLang="zh-HK" dirty="0"/>
              <a:t>&gt;</a:t>
            </a:r>
            <a:br>
              <a:rPr lang="en-US" altLang="zh-HK" dirty="0"/>
            </a:br>
            <a:r>
              <a:rPr lang="en-US" altLang="zh-HK" dirty="0"/>
              <a:t>		 = &lt;</a:t>
            </a:r>
            <a:r>
              <a:rPr lang="en-US" altLang="zh-HK" dirty="0">
                <a:solidFill>
                  <a:schemeClr val="accent2"/>
                </a:solidFill>
              </a:rPr>
              <a:t>2</a:t>
            </a:r>
            <a:r>
              <a:rPr lang="en-US" altLang="zh-HK" dirty="0"/>
              <a:t>, </a:t>
            </a:r>
            <a:r>
              <a:rPr lang="en-US" altLang="zh-HK" dirty="0">
                <a:solidFill>
                  <a:srgbClr val="FF0000"/>
                </a:solidFill>
                <a:effectLst/>
                <a:latin typeface="Google Sans"/>
              </a:rPr>
              <a:t>2</a:t>
            </a:r>
            <a:r>
              <a:rPr lang="en-US" altLang="zh-HK" dirty="0"/>
              <a:t>&gt;</a:t>
            </a:r>
          </a:p>
          <a:p>
            <a:pPr lvl="1"/>
            <a:endParaRPr lang="en-US" altLang="zh-HK" dirty="0"/>
          </a:p>
          <a:p>
            <a:r>
              <a:rPr lang="en-US" altLang="zh-HK" dirty="0"/>
              <a:t>The word vectors capture the semantic meanings</a:t>
            </a:r>
            <a:r>
              <a:rPr lang="en-US" altLang="zh-HK" baseline="30000" dirty="0"/>
              <a:t>*</a:t>
            </a:r>
            <a:r>
              <a:rPr lang="en-US" altLang="zh-HK" dirty="0"/>
              <a:t> of words.</a:t>
            </a:r>
          </a:p>
          <a:p>
            <a:r>
              <a:rPr lang="en-US" altLang="zh-HK" dirty="0"/>
              <a:t>In real life applications, the vector spaces usually have much higher dimensions.</a:t>
            </a:r>
          </a:p>
          <a:p>
            <a:pPr lvl="1"/>
            <a:endParaRPr lang="en-US" altLang="zh-HK" dirty="0"/>
          </a:p>
          <a:p>
            <a:pPr marL="450000" lvl="1" indent="0">
              <a:buNone/>
            </a:pPr>
            <a:endParaRPr lang="zh-HK" altLang="en-US" dirty="0"/>
          </a:p>
        </p:txBody>
      </p:sp>
      <p:pic>
        <p:nvPicPr>
          <p:cNvPr id="2050" name="Picture 2" descr="Interpreting word representations and topic analysis using matrix  factorization">
            <a:extLst>
              <a:ext uri="{FF2B5EF4-FFF2-40B4-BE49-F238E27FC236}">
                <a16:creationId xmlns:a16="http://schemas.microsoft.com/office/drawing/2014/main" id="{3353F6F6-2512-3873-893B-1EF077E1A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424" y="1942097"/>
            <a:ext cx="5156241" cy="275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79BE13-AD35-A8D1-5D55-36C91CBA6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5883275"/>
            <a:ext cx="7057013" cy="365125"/>
          </a:xfrm>
        </p:spPr>
        <p:txBody>
          <a:bodyPr/>
          <a:lstStyle/>
          <a:p>
            <a:r>
              <a:rPr lang="en-HK" altLang="zh-HK" dirty="0"/>
              <a:t>* Semantic meaning: the interpretation or the inherent meaning of a word, phrase, sentence or text within a particular context.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374378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BCE6E-9556-E06E-36F2-E88F6E248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Probability in Word2Vec models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7FE9185-727A-05EB-9BBB-ABA356B424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1529531"/>
                <a:ext cx="6310870" cy="4261669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altLang="zh-HK" dirty="0"/>
                  <a:t>CBOW: input </a:t>
                </a:r>
                <a:r>
                  <a:rPr lang="en-US" altLang="zh-HK" dirty="0">
                    <a:solidFill>
                      <a:srgbClr val="00B0F0"/>
                    </a:solidFill>
                  </a:rPr>
                  <a:t>Outside context words </a:t>
                </a:r>
                <a:r>
                  <a:rPr lang="en-US" altLang="zh-HK" dirty="0">
                    <a:sym typeface="Wingdings" panose="05000000000000000000" pitchFamily="2" charset="2"/>
                  </a:rPr>
                  <a:t> output </a:t>
                </a:r>
                <a:r>
                  <a:rPr lang="en-US" altLang="zh-HK" dirty="0">
                    <a:solidFill>
                      <a:srgbClr val="92D050"/>
                    </a:solidFill>
                    <a:sym typeface="Wingdings" panose="05000000000000000000" pitchFamily="2" charset="2"/>
                  </a:rPr>
                  <a:t>Center word</a:t>
                </a:r>
              </a:p>
              <a:p>
                <a:r>
                  <a:rPr lang="en-US" altLang="zh-HK" dirty="0">
                    <a:sym typeface="Wingdings" panose="05000000000000000000" pitchFamily="2" charset="2"/>
                  </a:rPr>
                  <a:t>Skip-gram: input </a:t>
                </a:r>
                <a:r>
                  <a:rPr lang="en-US" altLang="zh-HK" dirty="0">
                    <a:solidFill>
                      <a:srgbClr val="00B0F0"/>
                    </a:solidFill>
                    <a:sym typeface="Wingdings" panose="05000000000000000000" pitchFamily="2" charset="2"/>
                  </a:rPr>
                  <a:t>Center word </a:t>
                </a:r>
                <a:r>
                  <a:rPr lang="en-US" altLang="zh-HK" dirty="0">
                    <a:sym typeface="Wingdings" panose="05000000000000000000" pitchFamily="2" charset="2"/>
                  </a:rPr>
                  <a:t> output </a:t>
                </a:r>
                <a:r>
                  <a:rPr lang="en-US" altLang="zh-HK" dirty="0">
                    <a:solidFill>
                      <a:srgbClr val="92D050"/>
                    </a:solidFill>
                    <a:sym typeface="Wingdings" panose="05000000000000000000" pitchFamily="2" charset="2"/>
                  </a:rPr>
                  <a:t>Outside context words</a:t>
                </a:r>
              </a:p>
              <a:p>
                <a:pPr marL="450000" lvl="1" indent="0">
                  <a:buNone/>
                </a:pPr>
                <a:endParaRPr lang="en-US" altLang="zh-HK" dirty="0">
                  <a:solidFill>
                    <a:schemeClr val="tx1"/>
                  </a:solidFill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altLang="zh-HK" sz="21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DADADA"/>
                    </a:solidFill>
                    <a:effectLst>
                      <a:outerShdw blurRad="9525" dist="25400" dir="14640000" algn="tl" rotWithShape="0">
                        <a:prstClr val="black">
                          <a:alpha val="30000"/>
                        </a:prstClr>
                      </a:outerShdw>
                    </a:effectLst>
                    <a:latin typeface="Calisto MT" panose="02040603050505030304"/>
                    <a:ea typeface="微軟正黑體" panose="020B0604030504040204" pitchFamily="34" charset="-120"/>
                    <a:sym typeface="Wingdings" panose="05000000000000000000" pitchFamily="2" charset="2"/>
                  </a:rPr>
                  <a:t>Let’s focus on Skip-gram.</a:t>
                </a:r>
                <a:endParaRPr kumimoji="0" lang="en-US" altLang="zh-HK" sz="21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DADADA"/>
                  </a:solidFill>
                  <a:effectLst>
                    <a:outerShdw blurRad="9525" dist="25400" dir="14640000" algn="tl" rotWithShape="0">
                      <a:prstClr val="black">
                        <a:alpha val="30000"/>
                      </a:prstClr>
                    </a:outerShdw>
                  </a:effectLst>
                  <a:uLnTx/>
                  <a:uFillTx/>
                  <a:latin typeface="Calisto MT" panose="02040603050505030304"/>
                  <a:ea typeface="微軟正黑體" panose="020B0604030504040204" pitchFamily="34" charset="-120"/>
                  <a:cs typeface="+mn-cs"/>
                  <a:sym typeface="Wingdings" panose="05000000000000000000" pitchFamily="2" charset="2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altLang="zh-HK" dirty="0">
                    <a:solidFill>
                      <a:schemeClr val="tx1"/>
                    </a:solidFill>
                  </a:rPr>
                  <a:t>We calculate the </a:t>
                </a:r>
                <a:r>
                  <a:rPr lang="en-US" altLang="zh-HK" u="sng" dirty="0">
                    <a:solidFill>
                      <a:srgbClr val="FFC000"/>
                    </a:solidFill>
                  </a:rPr>
                  <a:t>probability</a:t>
                </a:r>
                <a:r>
                  <a:rPr lang="en-US" altLang="zh-HK" dirty="0">
                    <a:solidFill>
                      <a:schemeClr val="tx1"/>
                    </a:solidFill>
                  </a:rPr>
                  <a:t> in the training of models: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H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HK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altLang="zh-HK" sz="22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HK" sz="22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HK" altLang="zh-HK" sz="22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e>
                        <m:r>
                          <a:rPr lang="en-HK" altLang="zh-HK" sz="2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HK" sz="2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HK" altLang="zh-HK" sz="2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H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HK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HK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HK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acc>
                              <m:accPr>
                                <m:chr m:val="⃗"/>
                                <m:ctrlPr>
                                  <a:rPr lang="en-US" altLang="zh-HK" sz="2200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Sup>
                                  <m:sSubSupPr>
                                    <m:ctrlPr>
                                      <a:rPr lang="en-HK" altLang="zh-HK" sz="22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HK" altLang="zh-HK" sz="22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HK" altLang="zh-HK" sz="22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  <m:sup>
                                    <m:r>
                                      <a:rPr lang="en-US" altLang="zh-HK" sz="22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acc>
                            <m:r>
                              <a:rPr lang="en-US" altLang="zh-HK" sz="22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HK" sz="22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HK" altLang="zh-HK" sz="22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altLang="zh-HK" sz="22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HK" altLang="zh-HK" sz="22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acc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HK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HK" altLang="zh-HK" sz="2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HK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HK" sz="22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HK" altLang="zh-HK" sz="22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𝑜𝑐𝑎𝑏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HK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HK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acc>
                                  <m:accPr>
                                    <m:chr m:val="⃗"/>
                                    <m:ctrlPr>
                                      <a:rPr lang="en-US" altLang="zh-HK" sz="22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HK" altLang="zh-HK" sz="22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HK" altLang="zh-HK" sz="22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HK" altLang="zh-HK" sz="22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en-HK" altLang="zh-HK" sz="22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acc>
                                <m:r>
                                  <a:rPr lang="en-US" altLang="zh-HK" sz="2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zh-HK" sz="220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HK" altLang="zh-HK" sz="2200" b="0" i="1" dirty="0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HK" altLang="zh-HK" sz="2200" b="0" i="1" dirty="0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HK" altLang="zh-HK" sz="2200" b="0" i="1" dirty="0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acc>
                              </m:sup>
                            </m:sSup>
                          </m:e>
                        </m:nary>
                      </m:den>
                    </m:f>
                    <m:r>
                      <a:rPr lang="en-HK" altLang="zh-HK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 1]</m:t>
                    </m:r>
                  </m:oMath>
                </a14:m>
                <a:endParaRPr lang="en-US" altLang="zh-HK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HK" dirty="0">
                    <a:solidFill>
                      <a:schemeClr val="tx1"/>
                    </a:solidFill>
                  </a:rPr>
                  <a:t>The </a:t>
                </a:r>
                <a:r>
                  <a:rPr lang="en-US" altLang="zh-HK" dirty="0" err="1">
                    <a:solidFill>
                      <a:srgbClr val="FFFF00"/>
                    </a:solidFill>
                  </a:rPr>
                  <a:t>softmax</a:t>
                </a:r>
                <a:r>
                  <a:rPr lang="en-US" altLang="zh-HK" dirty="0">
                    <a:solidFill>
                      <a:srgbClr val="FFFF00"/>
                    </a:solidFill>
                  </a:rPr>
                  <a:t> function</a:t>
                </a:r>
                <a:r>
                  <a:rPr lang="en-US" altLang="zh-HK" dirty="0">
                    <a:solidFill>
                      <a:schemeClr val="tx1"/>
                    </a:solidFill>
                  </a:rPr>
                  <a:t> gives a probability distribution.</a:t>
                </a:r>
              </a:p>
              <a:p>
                <a:pPr lvl="1"/>
                <a:r>
                  <a:rPr lang="en-US" altLang="zh-HK" u="sng" dirty="0">
                    <a:solidFill>
                      <a:srgbClr val="FFC000"/>
                    </a:solidFill>
                  </a:rPr>
                  <a:t>Probability of words appearing together in the data </a:t>
                </a:r>
                <a:r>
                  <a:rPr lang="en-US" altLang="zh-HK" u="sng" dirty="0">
                    <a:solidFill>
                      <a:srgbClr val="FFC000"/>
                    </a:solidFill>
                    <a:sym typeface="Wingdings" panose="05000000000000000000" pitchFamily="2" charset="2"/>
                  </a:rPr>
                  <a:t> semantic meanings</a:t>
                </a:r>
                <a:endParaRPr lang="en-US" altLang="zh-HK" u="sng" dirty="0">
                  <a:solidFill>
                    <a:srgbClr val="FFC000"/>
                  </a:solidFill>
                </a:endParaRPr>
              </a:p>
              <a:p>
                <a:pPr lvl="1"/>
                <a:r>
                  <a:rPr lang="en-US" altLang="zh-HK" dirty="0">
                    <a:solidFill>
                      <a:schemeClr val="tx1"/>
                    </a:solidFill>
                  </a:rPr>
                  <a:t>The word vectors are continuously adjusted to </a:t>
                </a:r>
                <a:r>
                  <a:rPr lang="en-US" altLang="zh-HK" dirty="0">
                    <a:solidFill>
                      <a:schemeClr val="accent2">
                        <a:lumMod val="75000"/>
                      </a:schemeClr>
                    </a:solidFill>
                  </a:rPr>
                  <a:t>maximize</a:t>
                </a:r>
                <a:r>
                  <a:rPr lang="en-US" altLang="zh-HK" dirty="0">
                    <a:solidFill>
                      <a:schemeClr val="tx1"/>
                    </a:solidFill>
                  </a:rPr>
                  <a:t> the probability.</a:t>
                </a:r>
              </a:p>
              <a:p>
                <a:pPr lvl="1"/>
                <a:endParaRPr lang="en-US" altLang="zh-HK" dirty="0">
                  <a:solidFill>
                    <a:schemeClr val="tx1"/>
                  </a:solidFill>
                </a:endParaRPr>
              </a:p>
              <a:p>
                <a:r>
                  <a:rPr lang="en-US" altLang="zh-HK" dirty="0">
                    <a:solidFill>
                      <a:schemeClr val="tx1"/>
                    </a:solidFill>
                  </a:rPr>
                  <a:t>The trained models compute the </a:t>
                </a:r>
                <a:r>
                  <a:rPr lang="en-US" altLang="zh-HK" u="sng" dirty="0">
                    <a:solidFill>
                      <a:srgbClr val="AE78D6"/>
                    </a:solidFill>
                  </a:rPr>
                  <a:t>cosine similarity</a:t>
                </a:r>
                <a:r>
                  <a:rPr lang="en-US" altLang="zh-HK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H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zh-H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HK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HK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HK" dirty="0">
                    <a:solidFill>
                      <a:schemeClr val="tx1"/>
                    </a:solidFill>
                  </a:rPr>
                  <a:t>Recall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H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zh-H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HK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H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H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HK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HK" altLang="zh-HK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altLang="zh-HK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zh-HK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HK" altLang="zh-HK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HK" altLang="zh-HK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HK" altLang="zh-HK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HK" altLang="zh-HK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HK" altLang="zh-HK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HK" altLang="zh-HK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HK" altLang="zh-HK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HK" altLang="zh-HK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HK" altLang="zh-HK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HK" altLang="zh-HK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HK" altLang="zh-HK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̂"/>
                        <m:ctrlPr>
                          <a:rPr lang="en-HK" altLang="zh-HK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HK" altLang="zh-HK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HK" altLang="zh-HK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∈[−1, 1]</m:t>
                    </m:r>
                  </m:oMath>
                </a14:m>
                <a:endParaRPr lang="en-US" altLang="zh-HK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HK" u="sng" dirty="0">
                    <a:solidFill>
                      <a:srgbClr val="AE78D6"/>
                    </a:solidFill>
                  </a:rPr>
                  <a:t>Similarity of the semantic meanings of the words</a:t>
                </a:r>
              </a:p>
              <a:p>
                <a:pPr lvl="1"/>
                <a:r>
                  <a:rPr lang="en-US" altLang="zh-HK" dirty="0">
                    <a:solidFill>
                      <a:schemeClr val="tx1"/>
                    </a:solidFill>
                  </a:rPr>
                  <a:t>Note that </a:t>
                </a:r>
                <a:r>
                  <a:rPr lang="en-US" altLang="zh-HK" dirty="0">
                    <a:solidFill>
                      <a:srgbClr val="FF0066"/>
                    </a:solidFill>
                  </a:rPr>
                  <a:t>dot products </a:t>
                </a:r>
                <a:r>
                  <a:rPr lang="en-US" altLang="zh-HK" dirty="0">
                    <a:solidFill>
                      <a:schemeClr val="tx1"/>
                    </a:solidFill>
                  </a:rPr>
                  <a:t>are involved in both the calculations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HK" altLang="zh-H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lang="en-HK" altLang="zh-H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HK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HK" dirty="0">
                    <a:solidFill>
                      <a:schemeClr val="tx1"/>
                    </a:solidFill>
                  </a:rPr>
                  <a:t> and </a:t>
                </a:r>
                <a:r>
                  <a:rPr lang="en-US" altLang="zh-HK" i="1" dirty="0">
                    <a:solidFill>
                      <a:schemeClr val="tx1"/>
                    </a:solidFill>
                  </a:rPr>
                  <a:t>P</a:t>
                </a:r>
                <a:r>
                  <a:rPr lang="en-US" altLang="zh-HK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7FE9185-727A-05EB-9BBB-ABA356B424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529531"/>
                <a:ext cx="6310870" cy="426166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 descr="NLP 101: Word2Vec — Skip-gram and CBOW | by Ria Kulshrestha | Towards Data  Science">
            <a:extLst>
              <a:ext uri="{FF2B5EF4-FFF2-40B4-BE49-F238E27FC236}">
                <a16:creationId xmlns:a16="http://schemas.microsoft.com/office/drawing/2014/main" id="{1D3F9191-A720-49F1-CC0A-B9C1DC7F8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687" y="1506234"/>
            <a:ext cx="3976858" cy="218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6BC097-7C06-3229-05E1-AA7C21CDD1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8509" y="4817121"/>
            <a:ext cx="645875" cy="6029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3E1BF7-DD86-E526-F8F0-271825B462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4195" y="3794644"/>
            <a:ext cx="3976858" cy="1248057"/>
          </a:xfrm>
          <a:prstGeom prst="rect">
            <a:avLst/>
          </a:prstGeom>
        </p:spPr>
      </p:pic>
      <p:pic>
        <p:nvPicPr>
          <p:cNvPr id="1026" name="Picture 2" descr="Softmax Function: Advantages and Applications | BotPenguin">
            <a:extLst>
              <a:ext uri="{FF2B5EF4-FFF2-40B4-BE49-F238E27FC236}">
                <a16:creationId xmlns:a16="http://schemas.microsoft.com/office/drawing/2014/main" id="{6DF05A8F-9484-7131-4E78-BADB49DBE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021" y="3062067"/>
            <a:ext cx="1340934" cy="1340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CBC7614-5E57-3D33-7B74-753078D9AA86}"/>
                  </a:ext>
                </a:extLst>
              </p14:cNvPr>
              <p14:cNvContentPartPr/>
              <p14:nvPr/>
            </p14:nvContentPartPr>
            <p14:xfrm>
              <a:off x="10214236" y="3515360"/>
              <a:ext cx="559080" cy="11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CBC7614-5E57-3D33-7B74-753078D9AA8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60236" y="3407360"/>
                <a:ext cx="666720" cy="22752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05BE787-8D54-9197-2E40-9298D867DC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01972" y="5151107"/>
            <a:ext cx="5269082" cy="141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49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C3CE54-9EE7-0EB8-084A-37D13930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Code implementation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D9DE7A-0F75-77AD-0B59-F445955C7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6815473" cy="4058751"/>
          </a:xfrm>
        </p:spPr>
        <p:txBody>
          <a:bodyPr>
            <a:normAutofit fontScale="92500" lnSpcReduction="10000"/>
          </a:bodyPr>
          <a:lstStyle/>
          <a:p>
            <a:r>
              <a:rPr lang="en-US" altLang="zh-HK" dirty="0"/>
              <a:t>Implementing a basic Skip-Gram model:</a:t>
            </a:r>
          </a:p>
          <a:p>
            <a:endParaRPr lang="en-US" altLang="zh-HK" dirty="0"/>
          </a:p>
          <a:p>
            <a:r>
              <a:rPr lang="en-US" altLang="zh-HK" dirty="0"/>
              <a:t>Using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pre-trained</a:t>
            </a:r>
            <a:r>
              <a:rPr lang="zh-TW" altLang="en-US" dirty="0"/>
              <a:t> </a:t>
            </a:r>
            <a:r>
              <a:rPr lang="en-US" altLang="zh-TW" dirty="0"/>
              <a:t>model (word2vec-google-news-300):</a:t>
            </a:r>
            <a:endParaRPr lang="en-US" altLang="zh-HK" dirty="0"/>
          </a:p>
          <a:p>
            <a:endParaRPr lang="en-US" altLang="zh-HK" dirty="0"/>
          </a:p>
          <a:p>
            <a:endParaRPr lang="en-US" altLang="zh-HK" dirty="0"/>
          </a:p>
          <a:p>
            <a:r>
              <a:rPr lang="en-US" altLang="zh-HK" dirty="0"/>
              <a:t>Factors affecting prediction: size of corpus, preprocessing techniques (stop word removal, tokenization), epochs, sampling etc.</a:t>
            </a:r>
          </a:p>
          <a:p>
            <a:endParaRPr lang="en-US" altLang="zh-HK" dirty="0"/>
          </a:p>
          <a:p>
            <a:r>
              <a:rPr lang="en-US" altLang="zh-HK" dirty="0"/>
              <a:t>Please visit </a:t>
            </a:r>
            <a:r>
              <a:rPr lang="en-US" altLang="zh-HK" dirty="0">
                <a:solidFill>
                  <a:srgbClr val="A9C3EB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GitHub Repository</a:t>
            </a:r>
            <a:r>
              <a:rPr lang="en-US" altLang="zh-HK" baseline="30000" dirty="0">
                <a:solidFill>
                  <a:srgbClr val="A9C3EB"/>
                </a:solidFill>
              </a:rPr>
              <a:t>*</a:t>
            </a:r>
            <a:r>
              <a:rPr lang="en-US" altLang="zh-HK" dirty="0"/>
              <a:t> to read the more detailed explanation and download the full source code. Thank you.</a:t>
            </a:r>
          </a:p>
          <a:p>
            <a:endParaRPr lang="en-US" altLang="zh-H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122F9A-6D00-CA88-30D4-7466B106F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819" y="2081298"/>
            <a:ext cx="8415332" cy="437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6CF1A5-48A0-4480-5D04-76A827181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0898" y="2580359"/>
            <a:ext cx="2257841" cy="16551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705576-6698-CCCE-4B17-77A0FC6A3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8113" y="2580359"/>
            <a:ext cx="2524770" cy="1655168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DA993E3-54AC-E729-3050-A241F2A7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HK" dirty="0"/>
              <a:t>* Link: </a:t>
            </a:r>
            <a:r>
              <a:rPr lang="en-HK" altLang="zh-HK" dirty="0">
                <a:solidFill>
                  <a:srgbClr val="A9C3EB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https://github.com/yueagar/ESTR2018-project</a:t>
            </a:r>
            <a:endParaRPr lang="en-US" altLang="zh-HK" dirty="0">
              <a:solidFill>
                <a:srgbClr val="A9C3EB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24FC55-96C8-87D5-1B97-B6E8BD1A81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3072" y="2884592"/>
            <a:ext cx="6022384" cy="3920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FD7161-C175-3B9A-1204-41E1A97ECC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4831" y="3298551"/>
            <a:ext cx="3684633" cy="2367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A2EB579-DDD6-B96B-090D-E9E3A2C5F6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62566" y="4278558"/>
            <a:ext cx="3618552" cy="251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4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1052</TotalTime>
  <Words>371</Words>
  <Application>Microsoft Office PowerPoint</Application>
  <PresentationFormat>Widescreen</PresentationFormat>
  <Paragraphs>41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Google Sans</vt:lpstr>
      <vt:lpstr>Aptos</vt:lpstr>
      <vt:lpstr>Arial</vt:lpstr>
      <vt:lpstr>Calisto MT</vt:lpstr>
      <vt:lpstr>Cambria Math</vt:lpstr>
      <vt:lpstr>Wingdings</vt:lpstr>
      <vt:lpstr>Wingdings 2</vt:lpstr>
      <vt:lpstr>石板</vt:lpstr>
      <vt:lpstr>A peek into word embeddings using word2vec</vt:lpstr>
      <vt:lpstr>Word embeddings &amp; Word2Vec</vt:lpstr>
      <vt:lpstr>Probability in Word2Vec models</vt:lpstr>
      <vt:lpstr>Code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YUE, Ka Leung</dc:creator>
  <cp:lastModifiedBy>YUE, Ka Leung</cp:lastModifiedBy>
  <cp:revision>85</cp:revision>
  <dcterms:created xsi:type="dcterms:W3CDTF">2024-11-04T18:03:44Z</dcterms:created>
  <dcterms:modified xsi:type="dcterms:W3CDTF">2024-11-19T14:25:03Z</dcterms:modified>
</cp:coreProperties>
</file>