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8D6"/>
    <a:srgbClr val="A9C3EB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78" dt="2024-11-12T09:29:4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854AE85A-E9C8-4BEA-88D8-4A6ACEAD765F}"/>
    <pc:docChg chg="undo redo custSel modSld">
      <pc:chgData name="YUE, Ka Leung" userId="541129f1-78f9-4b79-9dd5-c893242432f5" providerId="ADAL" clId="{854AE85A-E9C8-4BEA-88D8-4A6ACEAD765F}" dt="2024-11-12T10:14:22.226" v="974" actId="478"/>
      <pc:docMkLst>
        <pc:docMk/>
      </pc:docMkLst>
      <pc:sldChg chg="modSp mod">
        <pc:chgData name="YUE, Ka Leung" userId="541129f1-78f9-4b79-9dd5-c893242432f5" providerId="ADAL" clId="{854AE85A-E9C8-4BEA-88D8-4A6ACEAD765F}" dt="2024-11-12T09:07:17.633" v="540" actId="20577"/>
        <pc:sldMkLst>
          <pc:docMk/>
          <pc:sldMk cId="2374378964" sldId="257"/>
        </pc:sldMkLst>
        <pc:spChg chg="mod">
          <ac:chgData name="YUE, Ka Leung" userId="541129f1-78f9-4b79-9dd5-c893242432f5" providerId="ADAL" clId="{854AE85A-E9C8-4BEA-88D8-4A6ACEAD765F}" dt="2024-11-12T09:07:17.633" v="540" actId="20577"/>
          <ac:spMkLst>
            <pc:docMk/>
            <pc:sldMk cId="2374378964" sldId="257"/>
            <ac:spMk id="3" creationId="{58834CCC-396A-83AB-0CEC-E12C15CC31A6}"/>
          </ac:spMkLst>
        </pc:spChg>
        <pc:picChg chg="mod">
          <ac:chgData name="YUE, Ka Leung" userId="541129f1-78f9-4b79-9dd5-c893242432f5" providerId="ADAL" clId="{854AE85A-E9C8-4BEA-88D8-4A6ACEAD765F}" dt="2024-11-12T08:59:34.340" v="200" actId="1036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854AE85A-E9C8-4BEA-88D8-4A6ACEAD765F}" dt="2024-11-12T09:29:47.493" v="681" actId="1038"/>
        <pc:sldMkLst>
          <pc:docMk/>
          <pc:sldMk cId="3102949145" sldId="258"/>
        </pc:sldMkLst>
        <pc:spChg chg="mod">
          <ac:chgData name="YUE, Ka Leung" userId="541129f1-78f9-4b79-9dd5-c893242432f5" providerId="ADAL" clId="{854AE85A-E9C8-4BEA-88D8-4A6ACEAD765F}" dt="2024-11-12T09:29:36.038" v="672" actId="20577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12T09:29:47.493" v="681" actId="1038"/>
          <ac:picMkLst>
            <pc:docMk/>
            <pc:sldMk cId="3102949145" sldId="258"/>
            <ac:picMk id="7" creationId="{DA3E1BF7-DD86-E526-F8F0-271825B462BD}"/>
          </ac:picMkLst>
        </pc:picChg>
        <pc:picChg chg="mod">
          <ac:chgData name="YUE, Ka Leung" userId="541129f1-78f9-4b79-9dd5-c893242432f5" providerId="ADAL" clId="{854AE85A-E9C8-4BEA-88D8-4A6ACEAD765F}" dt="2024-11-12T09:28:30.399" v="649" actId="1036"/>
          <ac:picMkLst>
            <pc:docMk/>
            <pc:sldMk cId="3102949145" sldId="258"/>
            <ac:picMk id="9" creationId="{0C6BC097-7C06-3229-05E1-AA7C21CDD1B9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add mod">
          <ac:chgData name="YUE, Ka Leung" userId="541129f1-78f9-4b79-9dd5-c893242432f5" providerId="ADAL" clId="{854AE85A-E9C8-4BEA-88D8-4A6ACEAD765F}" dt="2024-11-12T09:29:45.669" v="680" actId="1035"/>
          <ac:picMkLst>
            <pc:docMk/>
            <pc:sldMk cId="3102949145" sldId="258"/>
            <ac:picMk id="1026" creationId="{6DF05A8F-9484-7131-4E78-BADB49DBEA41}"/>
          </ac:picMkLst>
        </pc:picChg>
        <pc:picChg chg="mod">
          <ac:chgData name="YUE, Ka Leung" userId="541129f1-78f9-4b79-9dd5-c893242432f5" providerId="ADAL" clId="{854AE85A-E9C8-4BEA-88D8-4A6ACEAD765F}" dt="2024-11-12T09:24:24.833" v="588" actId="1076"/>
          <ac:picMkLst>
            <pc:docMk/>
            <pc:sldMk cId="3102949145" sldId="258"/>
            <ac:picMk id="3076" creationId="{1D3F9191-A720-49F1-CC0A-B9C1DC7F8AB6}"/>
          </ac:picMkLst>
        </pc:picChg>
        <pc:inkChg chg="add del">
          <ac:chgData name="YUE, Ka Leung" userId="541129f1-78f9-4b79-9dd5-c893242432f5" providerId="ADAL" clId="{854AE85A-E9C8-4BEA-88D8-4A6ACEAD765F}" dt="2024-11-12T09:24:42.402" v="590" actId="9405"/>
          <ac:inkMkLst>
            <pc:docMk/>
            <pc:sldMk cId="3102949145" sldId="258"/>
            <ac:inkMk id="4" creationId="{614545C8-ABCC-92D8-B16D-443B7FA070CD}"/>
          </ac:inkMkLst>
        </pc:inkChg>
        <pc:inkChg chg="add del">
          <ac:chgData name="YUE, Ka Leung" userId="541129f1-78f9-4b79-9dd5-c893242432f5" providerId="ADAL" clId="{854AE85A-E9C8-4BEA-88D8-4A6ACEAD765F}" dt="2024-11-12T09:25:09.315" v="592" actId="9405"/>
          <ac:inkMkLst>
            <pc:docMk/>
            <pc:sldMk cId="3102949145" sldId="258"/>
            <ac:inkMk id="5" creationId="{AA4E15C8-DDA8-633C-0536-AF4CC387B40C}"/>
          </ac:inkMkLst>
        </pc:inkChg>
        <pc:inkChg chg="add del">
          <ac:chgData name="YUE, Ka Leung" userId="541129f1-78f9-4b79-9dd5-c893242432f5" providerId="ADAL" clId="{854AE85A-E9C8-4BEA-88D8-4A6ACEAD765F}" dt="2024-11-12T09:25:16.859" v="594" actId="9405"/>
          <ac:inkMkLst>
            <pc:docMk/>
            <pc:sldMk cId="3102949145" sldId="258"/>
            <ac:inkMk id="6" creationId="{5A5953B6-B3D0-BEAB-4B95-ECEA25B822A3}"/>
          </ac:inkMkLst>
        </pc:inkChg>
        <pc:inkChg chg="add">
          <ac:chgData name="YUE, Ka Leung" userId="541129f1-78f9-4b79-9dd5-c893242432f5" providerId="ADAL" clId="{854AE85A-E9C8-4BEA-88D8-4A6ACEAD765F}" dt="2024-11-12T09:25:21.202" v="595" actId="9405"/>
          <ac:inkMkLst>
            <pc:docMk/>
            <pc:sldMk cId="3102949145" sldId="258"/>
            <ac:inkMk id="8" creationId="{ECBC7614-5E57-3D33-7B74-753078D9AA86}"/>
          </ac:inkMkLst>
        </pc:inkChg>
      </pc:sldChg>
      <pc:sldChg chg="addSp delSp modSp mod">
        <pc:chgData name="YUE, Ka Leung" userId="541129f1-78f9-4b79-9dd5-c893242432f5" providerId="ADAL" clId="{854AE85A-E9C8-4BEA-88D8-4A6ACEAD765F}" dt="2024-11-12T10:14:22.226" v="974" actId="478"/>
        <pc:sldMkLst>
          <pc:docMk/>
          <pc:sldMk cId="3061954038" sldId="259"/>
        </pc:sldMkLst>
        <pc:spChg chg="mod">
          <ac:chgData name="YUE, Ka Leung" userId="541129f1-78f9-4b79-9dd5-c893242432f5" providerId="ADAL" clId="{854AE85A-E9C8-4BEA-88D8-4A6ACEAD765F}" dt="2024-11-12T08:46:32.619" v="100" actId="20577"/>
          <ac:spMkLst>
            <pc:docMk/>
            <pc:sldMk cId="3061954038" sldId="259"/>
            <ac:spMk id="2" creationId="{9AC3CE54-9EE7-0EB8-084A-37D13930B715}"/>
          </ac:spMkLst>
        </pc:spChg>
        <pc:spChg chg="mod">
          <ac:chgData name="YUE, Ka Leung" userId="541129f1-78f9-4b79-9dd5-c893242432f5" providerId="ADAL" clId="{854AE85A-E9C8-4BEA-88D8-4A6ACEAD765F}" dt="2024-11-12T09:51:34.817" v="971" actId="14100"/>
          <ac:spMkLst>
            <pc:docMk/>
            <pc:sldMk cId="3061954038" sldId="259"/>
            <ac:spMk id="3" creationId="{51D9DE7A-0F75-77AD-0B59-F445955C7F8B}"/>
          </ac:spMkLst>
        </pc:spChg>
        <pc:picChg chg="add del">
          <ac:chgData name="YUE, Ka Leung" userId="541129f1-78f9-4b79-9dd5-c893242432f5" providerId="ADAL" clId="{854AE85A-E9C8-4BEA-88D8-4A6ACEAD765F}" dt="2024-11-12T09:34:01.894" v="731" actId="22"/>
          <ac:picMkLst>
            <pc:docMk/>
            <pc:sldMk cId="3061954038" sldId="259"/>
            <ac:picMk id="5" creationId="{73B37E4E-3675-66CA-12F0-E5B87FAB8543}"/>
          </ac:picMkLst>
        </pc:picChg>
        <pc:picChg chg="add del mod">
          <ac:chgData name="YUE, Ka Leung" userId="541129f1-78f9-4b79-9dd5-c893242432f5" providerId="ADAL" clId="{854AE85A-E9C8-4BEA-88D8-4A6ACEAD765F}" dt="2024-11-12T10:14:22.226" v="974" actId="478"/>
          <ac:picMkLst>
            <pc:docMk/>
            <pc:sldMk cId="3061954038" sldId="259"/>
            <ac:picMk id="7" creationId="{51FD09E3-57E8-B07D-0CC7-C7F79CEC166E}"/>
          </ac:picMkLst>
        </pc:picChg>
      </pc:sldChg>
    </pc:docChg>
  </pc:docChgLst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05T03:51:52.562" v="439" actId="1036"/>
      <pc:docMkLst>
        <pc:docMk/>
      </pc:docMkLst>
      <pc:sldChg chg="modSp mod">
        <pc:chgData name="YUE, Ka Leung" userId="541129f1-78f9-4b79-9dd5-c893242432f5" providerId="ADAL" clId="{F864161F-344C-40A2-8DAB-89930D8BF581}" dt="2024-11-05T03:02:13.098" v="28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05T03:02:13.098" v="28" actId="20577"/>
          <ac:spMkLst>
            <pc:docMk/>
            <pc:sldMk cId="2374378964" sldId="257"/>
            <ac:spMk id="3" creationId="{58834CCC-396A-83AB-0CEC-E12C15CC31A6}"/>
          </ac:spMkLst>
        </pc:spChg>
      </pc:sldChg>
      <pc:sldChg chg="addSp delSp modSp mod">
        <pc:chgData name="YUE, Ka Leung" userId="541129f1-78f9-4b79-9dd5-c893242432f5" providerId="ADAL" clId="{F864161F-344C-40A2-8DAB-89930D8BF581}" dt="2024-11-05T03:51:52.562" v="439" actId="1036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05T03:51:52.562" v="439" actId="1036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modSp mod">
        <pc:chgData name="YUE, Ka Leung" userId="541129f1-78f9-4b79-9dd5-c893242432f5" providerId="ADAL" clId="{F864161F-344C-40A2-8DAB-89930D8BF581}" dt="2024-11-05T03:40:32.912" v="330" actId="20577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05T03:40:32.912" v="330" actId="20577"/>
          <ac:spMkLst>
            <pc:docMk/>
            <pc:sldMk cId="3061954038" sldId="259"/>
            <ac:spMk id="3" creationId="{51D9DE7A-0F75-77AD-0B59-F445955C7F8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9:25:2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18,'-96'7,"30"-6,-226-2,271-1,-31-6,32 4,1 1,-22-1,-44 2,-100 0,95 3,54-1,-38 1,69-1,-1 1,1 1,0-1,-6 3,-16 4,-3-5,-58-1,57-2,-52 5,49-2,-65-2,51-2,45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16/11/2024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yueagar/ESTR2018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The word vectors depend on the words frequently appearing near the word in the data.</a:t>
            </a:r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1942097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altLang="zh-HK" sz="21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微軟正黑體" panose="020B0604030504040204" pitchFamily="34" charset="-120"/>
                    <a:cs typeface="+mn-cs"/>
                    <a:sym typeface="Wingdings" panose="05000000000000000000" pitchFamily="2" charset="2"/>
                  </a:rPr>
                  <a:t>Skip-gram algorithm: 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of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Do you recognize the model being trained from 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 in the data </a:t>
                </a:r>
                <a:r>
                  <a:rPr lang="en-US" altLang="zh-HK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semantic meanings</a:t>
                </a:r>
                <a:endParaRPr lang="en-US" altLang="zh-HK" u="sng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word vectors are continuously adjusted to </a:t>
                </a: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this probability.</a:t>
                </a: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95" y="1529531"/>
            <a:ext cx="3805003" cy="20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781" y="4764669"/>
            <a:ext cx="486458" cy="45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195" y="3794644"/>
            <a:ext cx="3976858" cy="1248057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6DF05A8F-9484-7131-4E78-BADB49DB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36" y="3339674"/>
            <a:ext cx="788531" cy="7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14:cNvPr>
              <p14:cNvContentPartPr/>
              <p14:nvPr/>
            </p14:nvContentPartPr>
            <p14:xfrm>
              <a:off x="10158356" y="3429000"/>
              <a:ext cx="559080" cy="1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4356" y="3321000"/>
                <a:ext cx="66672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5BE787-8D54-9197-2E40-9298D867DC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1240" y="5218831"/>
            <a:ext cx="5159813" cy="13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021891" cy="4058751"/>
          </a:xfrm>
        </p:spPr>
        <p:txBody>
          <a:bodyPr/>
          <a:lstStyle/>
          <a:p>
            <a:r>
              <a:rPr lang="en-US" altLang="zh-HK" dirty="0"/>
              <a:t>Implementing a basic Skip-Gram model:</a:t>
            </a:r>
          </a:p>
          <a:p>
            <a:endParaRPr lang="en-US" altLang="zh-HK" dirty="0"/>
          </a:p>
          <a:p>
            <a:r>
              <a:rPr lang="en-US" altLang="zh-HK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pre-trained</a:t>
            </a:r>
            <a:r>
              <a:rPr lang="zh-TW" altLang="en-US" dirty="0"/>
              <a:t> </a:t>
            </a:r>
            <a:r>
              <a:rPr lang="en-US" altLang="zh-TW" dirty="0"/>
              <a:t>model (Google’s </a:t>
            </a:r>
            <a:r>
              <a:rPr lang="en-US" altLang="zh-TW" dirty="0" err="1"/>
              <a:t>Gensim</a:t>
            </a:r>
            <a:r>
              <a:rPr lang="en-US" altLang="zh-TW" dirty="0"/>
              <a:t> library):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Factors affecting prediction: Size of corpus, preprocessing techniques (stop word removal, tokenization), epochs, sampling etc.</a:t>
            </a:r>
          </a:p>
          <a:p>
            <a:endParaRPr lang="en-US" altLang="zh-HK" dirty="0"/>
          </a:p>
          <a:p>
            <a:r>
              <a:rPr lang="en-US" altLang="zh-HK" dirty="0"/>
              <a:t>Please visit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dirty="0"/>
              <a:t> to read the more detailed explanation and download the full source code. Thank you.</a:t>
            </a:r>
          </a:p>
          <a:p>
            <a:endParaRPr lang="en-US" altLang="zh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22F9A-6D00-CA88-30D4-7466B106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9" y="2156060"/>
            <a:ext cx="8894362" cy="46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CF1A5-48A0-4480-5D04-76A82718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244" y="3014598"/>
            <a:ext cx="3360820" cy="24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891</TotalTime>
  <Words>325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Alfred Tang</cp:lastModifiedBy>
  <cp:revision>85</cp:revision>
  <dcterms:created xsi:type="dcterms:W3CDTF">2024-11-04T18:03:44Z</dcterms:created>
  <dcterms:modified xsi:type="dcterms:W3CDTF">2024-11-16T18:51:20Z</dcterms:modified>
</cp:coreProperties>
</file>