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E2F3D-34C6-1145-96B7-59DD3EF95BCA}" v="24" dt="2022-09-27T01:34:3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iaquan" userId="56f9637feb761aa9" providerId="LiveId" clId="{8E20D942-4D63-BC49-A851-967065F6140C}"/>
    <pc:docChg chg="undo custSel addSld modSld">
      <pc:chgData name="Cai Jiaquan" userId="56f9637feb761aa9" providerId="LiveId" clId="{8E20D942-4D63-BC49-A851-967065F6140C}" dt="2022-09-17T12:03:07.499" v="232" actId="1076"/>
      <pc:docMkLst>
        <pc:docMk/>
      </pc:docMkLst>
      <pc:sldChg chg="addSp delSp modSp new mod">
        <pc:chgData name="Cai Jiaquan" userId="56f9637feb761aa9" providerId="LiveId" clId="{8E20D942-4D63-BC49-A851-967065F6140C}" dt="2022-09-16T14:23:58.603" v="210" actId="1076"/>
        <pc:sldMkLst>
          <pc:docMk/>
          <pc:sldMk cId="1668835127" sldId="256"/>
        </pc:sldMkLst>
        <pc:spChg chg="mod">
          <ac:chgData name="Cai Jiaquan" userId="56f9637feb761aa9" providerId="LiveId" clId="{8E20D942-4D63-BC49-A851-967065F6140C}" dt="2022-09-16T14:12:53.327" v="41" actId="20577"/>
          <ac:spMkLst>
            <pc:docMk/>
            <pc:sldMk cId="1668835127" sldId="256"/>
            <ac:spMk id="2" creationId="{0F2A046B-3C49-B9BD-4320-92D8B22D1655}"/>
          </ac:spMkLst>
        </pc:spChg>
        <pc:spChg chg="mod">
          <ac:chgData name="Cai Jiaquan" userId="56f9637feb761aa9" providerId="LiveId" clId="{8E20D942-4D63-BC49-A851-967065F6140C}" dt="2022-09-16T14:13:19.715" v="70" actId="122"/>
          <ac:spMkLst>
            <pc:docMk/>
            <pc:sldMk cId="1668835127" sldId="256"/>
            <ac:spMk id="3" creationId="{3CC672B7-1124-8E47-2399-7288293CD234}"/>
          </ac:spMkLst>
        </pc:spChg>
        <pc:picChg chg="add del mod">
          <ac:chgData name="Cai Jiaquan" userId="56f9637feb761aa9" providerId="LiveId" clId="{8E20D942-4D63-BC49-A851-967065F6140C}" dt="2022-09-16T14:21:39.495" v="200" actId="478"/>
          <ac:picMkLst>
            <pc:docMk/>
            <pc:sldMk cId="1668835127" sldId="256"/>
            <ac:picMk id="4" creationId="{E7C00F88-7BA2-A071-3C5A-82A54D512B16}"/>
          </ac:picMkLst>
        </pc:picChg>
        <pc:picChg chg="add mod">
          <ac:chgData name="Cai Jiaquan" userId="56f9637feb761aa9" providerId="LiveId" clId="{8E20D942-4D63-BC49-A851-967065F6140C}" dt="2022-09-16T14:23:58.603" v="210" actId="1076"/>
          <ac:picMkLst>
            <pc:docMk/>
            <pc:sldMk cId="1668835127" sldId="256"/>
            <ac:picMk id="6" creationId="{8EDA5CD4-CF21-8C17-1D7F-4AE21DC4BFFF}"/>
          </ac:picMkLst>
        </pc:picChg>
      </pc:sldChg>
      <pc:sldChg chg="addSp modSp new mod">
        <pc:chgData name="Cai Jiaquan" userId="56f9637feb761aa9" providerId="LiveId" clId="{8E20D942-4D63-BC49-A851-967065F6140C}" dt="2022-09-16T14:41:02.001" v="227" actId="20577"/>
        <pc:sldMkLst>
          <pc:docMk/>
          <pc:sldMk cId="1023255442" sldId="257"/>
        </pc:sldMkLst>
        <pc:spChg chg="mod">
          <ac:chgData name="Cai Jiaquan" userId="56f9637feb761aa9" providerId="LiveId" clId="{8E20D942-4D63-BC49-A851-967065F6140C}" dt="2022-09-16T14:26:23.696" v="222" actId="113"/>
          <ac:spMkLst>
            <pc:docMk/>
            <pc:sldMk cId="1023255442" sldId="257"/>
            <ac:spMk id="2" creationId="{7ADD4FB5-BC31-F42A-973C-A6F5FECC4F50}"/>
          </ac:spMkLst>
        </pc:spChg>
        <pc:spChg chg="mod">
          <ac:chgData name="Cai Jiaquan" userId="56f9637feb761aa9" providerId="LiveId" clId="{8E20D942-4D63-BC49-A851-967065F6140C}" dt="2022-09-16T14:41:02.001" v="227" actId="20577"/>
          <ac:spMkLst>
            <pc:docMk/>
            <pc:sldMk cId="1023255442" sldId="257"/>
            <ac:spMk id="3" creationId="{866F7241-61ED-032C-9FF1-8F22D2973073}"/>
          </ac:spMkLst>
        </pc:spChg>
        <pc:picChg chg="add mod">
          <ac:chgData name="Cai Jiaquan" userId="56f9637feb761aa9" providerId="LiveId" clId="{8E20D942-4D63-BC49-A851-967065F6140C}" dt="2022-09-16T14:24:08.379" v="211"/>
          <ac:picMkLst>
            <pc:docMk/>
            <pc:sldMk cId="1023255442" sldId="257"/>
            <ac:picMk id="4" creationId="{11EE9B4E-032C-DCB3-9BCF-FD56F7444A32}"/>
          </ac:picMkLst>
        </pc:picChg>
      </pc:sldChg>
      <pc:sldChg chg="addSp delSp modSp new mod">
        <pc:chgData name="Cai Jiaquan" userId="56f9637feb761aa9" providerId="LiveId" clId="{8E20D942-4D63-BC49-A851-967065F6140C}" dt="2022-09-17T12:03:02.918" v="231" actId="1076"/>
        <pc:sldMkLst>
          <pc:docMk/>
          <pc:sldMk cId="1580911115" sldId="258"/>
        </pc:sldMkLst>
        <pc:spChg chg="mod">
          <ac:chgData name="Cai Jiaquan" userId="56f9637feb761aa9" providerId="LiveId" clId="{8E20D942-4D63-BC49-A851-967065F6140C}" dt="2022-09-16T14:25:53.908" v="217" actId="113"/>
          <ac:spMkLst>
            <pc:docMk/>
            <pc:sldMk cId="1580911115" sldId="258"/>
            <ac:spMk id="2" creationId="{B5B2F1DC-17DB-9526-9898-F27C5BC611E5}"/>
          </ac:spMkLst>
        </pc:spChg>
        <pc:spChg chg="del">
          <ac:chgData name="Cai Jiaquan" userId="56f9637feb761aa9" providerId="LiveId" clId="{8E20D942-4D63-BC49-A851-967065F6140C}" dt="2022-09-16T14:15:12.517" v="108"/>
          <ac:spMkLst>
            <pc:docMk/>
            <pc:sldMk cId="1580911115" sldId="258"/>
            <ac:spMk id="3" creationId="{379C5160-94B7-945B-E3E3-21BF450ABE95}"/>
          </ac:spMkLst>
        </pc:spChg>
        <pc:spChg chg="add del mod">
          <ac:chgData name="Cai Jiaquan" userId="56f9637feb761aa9" providerId="LiveId" clId="{8E20D942-4D63-BC49-A851-967065F6140C}" dt="2022-09-16T14:15:29.118" v="116" actId="478"/>
          <ac:spMkLst>
            <pc:docMk/>
            <pc:sldMk cId="1580911115" sldId="258"/>
            <ac:spMk id="7" creationId="{70C1B8AE-A21F-A79D-2F87-9EC085542436}"/>
          </ac:spMkLst>
        </pc:spChg>
        <pc:graphicFrameChg chg="add del mod modGraphic">
          <ac:chgData name="Cai Jiaquan" userId="56f9637feb761aa9" providerId="LiveId" clId="{8E20D942-4D63-BC49-A851-967065F6140C}" dt="2022-09-16T14:15:26.559" v="115" actId="478"/>
          <ac:graphicFrameMkLst>
            <pc:docMk/>
            <pc:sldMk cId="1580911115" sldId="258"/>
            <ac:graphicFrameMk id="4" creationId="{C679D22C-3F5F-EB9C-B391-0429FC5F1484}"/>
          </ac:graphicFrameMkLst>
        </pc:graphicFrameChg>
        <pc:picChg chg="add mod">
          <ac:chgData name="Cai Jiaquan" userId="56f9637feb761aa9" providerId="LiveId" clId="{8E20D942-4D63-BC49-A851-967065F6140C}" dt="2022-09-16T14:16:08.271" v="129" actId="1076"/>
          <ac:picMkLst>
            <pc:docMk/>
            <pc:sldMk cId="1580911115" sldId="258"/>
            <ac:picMk id="5" creationId="{2B45548C-29F4-EF91-0D10-B54CBB91C8DE}"/>
          </ac:picMkLst>
        </pc:picChg>
        <pc:picChg chg="add del mod">
          <ac:chgData name="Cai Jiaquan" userId="56f9637feb761aa9" providerId="LiveId" clId="{8E20D942-4D63-BC49-A851-967065F6140C}" dt="2022-09-16T14:15:46.146" v="121" actId="478"/>
          <ac:picMkLst>
            <pc:docMk/>
            <pc:sldMk cId="1580911115" sldId="258"/>
            <ac:picMk id="8" creationId="{6A5EDFCB-16F2-562A-F134-0660DA839282}"/>
          </ac:picMkLst>
        </pc:picChg>
        <pc:picChg chg="add mod">
          <ac:chgData name="Cai Jiaquan" userId="56f9637feb761aa9" providerId="LiveId" clId="{8E20D942-4D63-BC49-A851-967065F6140C}" dt="2022-09-17T12:03:02.918" v="231" actId="1076"/>
          <ac:picMkLst>
            <pc:docMk/>
            <pc:sldMk cId="1580911115" sldId="258"/>
            <ac:picMk id="9" creationId="{E9C850FC-E234-8BAA-C29A-005AAE8DD08D}"/>
          </ac:picMkLst>
        </pc:picChg>
        <pc:picChg chg="add mod">
          <ac:chgData name="Cai Jiaquan" userId="56f9637feb761aa9" providerId="LiveId" clId="{8E20D942-4D63-BC49-A851-967065F6140C}" dt="2022-09-16T14:24:09.652" v="212"/>
          <ac:picMkLst>
            <pc:docMk/>
            <pc:sldMk cId="1580911115" sldId="258"/>
            <ac:picMk id="10" creationId="{B89AAE19-F2CC-1930-322F-EB1440F4DBE1}"/>
          </ac:picMkLst>
        </pc:picChg>
      </pc:sldChg>
      <pc:sldChg chg="addSp delSp modSp new mod setBg">
        <pc:chgData name="Cai Jiaquan" userId="56f9637feb761aa9" providerId="LiveId" clId="{8E20D942-4D63-BC49-A851-967065F6140C}" dt="2022-09-16T14:41:14.467" v="228"/>
        <pc:sldMkLst>
          <pc:docMk/>
          <pc:sldMk cId="201844626" sldId="259"/>
        </pc:sldMkLst>
        <pc:spChg chg="mod">
          <ac:chgData name="Cai Jiaquan" userId="56f9637feb761aa9" providerId="LiveId" clId="{8E20D942-4D63-BC49-A851-967065F6140C}" dt="2022-09-16T14:41:14.467" v="228"/>
          <ac:spMkLst>
            <pc:docMk/>
            <pc:sldMk cId="201844626" sldId="259"/>
            <ac:spMk id="2" creationId="{5CFEC585-BBCE-606B-85B1-626DCE8CCB4C}"/>
          </ac:spMkLst>
        </pc:spChg>
        <pc:spChg chg="del">
          <ac:chgData name="Cai Jiaquan" userId="56f9637feb761aa9" providerId="LiveId" clId="{8E20D942-4D63-BC49-A851-967065F6140C}" dt="2022-09-16T14:17:01.320" v="141" actId="478"/>
          <ac:spMkLst>
            <pc:docMk/>
            <pc:sldMk cId="201844626" sldId="259"/>
            <ac:spMk id="3" creationId="{F0727141-2A8B-2FCF-CD46-17FEF08DCF87}"/>
          </ac:spMkLst>
        </pc:spChg>
        <pc:picChg chg="add mod">
          <ac:chgData name="Cai Jiaquan" userId="56f9637feb761aa9" providerId="LiveId" clId="{8E20D942-4D63-BC49-A851-967065F6140C}" dt="2022-09-16T14:17:32.782" v="147" actId="1076"/>
          <ac:picMkLst>
            <pc:docMk/>
            <pc:sldMk cId="201844626" sldId="259"/>
            <ac:picMk id="4" creationId="{31AB7838-7C4C-02D3-1654-025AECF117F5}"/>
          </ac:picMkLst>
        </pc:picChg>
        <pc:picChg chg="add mod">
          <ac:chgData name="Cai Jiaquan" userId="56f9637feb761aa9" providerId="LiveId" clId="{8E20D942-4D63-BC49-A851-967065F6140C}" dt="2022-09-16T14:17:41.154" v="149" actId="1076"/>
          <ac:picMkLst>
            <pc:docMk/>
            <pc:sldMk cId="201844626" sldId="259"/>
            <ac:picMk id="5" creationId="{5B3AC679-C646-8791-4752-DADA0C313773}"/>
          </ac:picMkLst>
        </pc:picChg>
        <pc:picChg chg="add mod">
          <ac:chgData name="Cai Jiaquan" userId="56f9637feb761aa9" providerId="LiveId" clId="{8E20D942-4D63-BC49-A851-967065F6140C}" dt="2022-09-16T14:24:10.584" v="213"/>
          <ac:picMkLst>
            <pc:docMk/>
            <pc:sldMk cId="201844626" sldId="259"/>
            <ac:picMk id="6" creationId="{9626D738-C564-BAEF-36FC-EFB0061C1261}"/>
          </ac:picMkLst>
        </pc:picChg>
      </pc:sldChg>
      <pc:sldChg chg="addSp delSp modSp new mod setBg">
        <pc:chgData name="Cai Jiaquan" userId="56f9637feb761aa9" providerId="LiveId" clId="{8E20D942-4D63-BC49-A851-967065F6140C}" dt="2022-09-17T12:03:07.499" v="232" actId="1076"/>
        <pc:sldMkLst>
          <pc:docMk/>
          <pc:sldMk cId="2002257551" sldId="260"/>
        </pc:sldMkLst>
        <pc:spChg chg="mod">
          <ac:chgData name="Cai Jiaquan" userId="56f9637feb761aa9" providerId="LiveId" clId="{8E20D942-4D63-BC49-A851-967065F6140C}" dt="2022-09-16T14:41:19.418" v="229"/>
          <ac:spMkLst>
            <pc:docMk/>
            <pc:sldMk cId="2002257551" sldId="260"/>
            <ac:spMk id="2" creationId="{624D45F4-31F7-53E3-069A-183DDAA8AB0E}"/>
          </ac:spMkLst>
        </pc:spChg>
        <pc:spChg chg="del">
          <ac:chgData name="Cai Jiaquan" userId="56f9637feb761aa9" providerId="LiveId" clId="{8E20D942-4D63-BC49-A851-967065F6140C}" dt="2022-09-16T14:17:55.627" v="154" actId="478"/>
          <ac:spMkLst>
            <pc:docMk/>
            <pc:sldMk cId="2002257551" sldId="260"/>
            <ac:spMk id="3" creationId="{72565E12-02A8-3519-90CF-5EAB0D3B92F8}"/>
          </ac:spMkLst>
        </pc:spChg>
        <pc:picChg chg="add mod">
          <ac:chgData name="Cai Jiaquan" userId="56f9637feb761aa9" providerId="LiveId" clId="{8E20D942-4D63-BC49-A851-967065F6140C}" dt="2022-09-17T12:03:07.499" v="232" actId="1076"/>
          <ac:picMkLst>
            <pc:docMk/>
            <pc:sldMk cId="2002257551" sldId="260"/>
            <ac:picMk id="4" creationId="{BCE9A2D4-5BBE-1CC1-4C52-68B2B4E6E8FD}"/>
          </ac:picMkLst>
        </pc:picChg>
        <pc:picChg chg="add mod">
          <ac:chgData name="Cai Jiaquan" userId="56f9637feb761aa9" providerId="LiveId" clId="{8E20D942-4D63-BC49-A851-967065F6140C}" dt="2022-09-16T14:18:26.109" v="164" actId="1076"/>
          <ac:picMkLst>
            <pc:docMk/>
            <pc:sldMk cId="2002257551" sldId="260"/>
            <ac:picMk id="5" creationId="{5F59ADDF-85ED-6752-C008-7F6F1ADC9EAE}"/>
          </ac:picMkLst>
        </pc:picChg>
        <pc:picChg chg="add mod">
          <ac:chgData name="Cai Jiaquan" userId="56f9637feb761aa9" providerId="LiveId" clId="{8E20D942-4D63-BC49-A851-967065F6140C}" dt="2022-09-16T14:24:11.409" v="214"/>
          <ac:picMkLst>
            <pc:docMk/>
            <pc:sldMk cId="2002257551" sldId="260"/>
            <ac:picMk id="6" creationId="{25B9BFEA-7E07-F84A-2304-0B1B348E7B07}"/>
          </ac:picMkLst>
        </pc:picChg>
      </pc:sldChg>
      <pc:sldChg chg="addSp delSp modSp new mod">
        <pc:chgData name="Cai Jiaquan" userId="56f9637feb761aa9" providerId="LiveId" clId="{8E20D942-4D63-BC49-A851-967065F6140C}" dt="2022-09-16T14:26:00.976" v="220" actId="113"/>
        <pc:sldMkLst>
          <pc:docMk/>
          <pc:sldMk cId="2468808474" sldId="261"/>
        </pc:sldMkLst>
        <pc:spChg chg="mod">
          <ac:chgData name="Cai Jiaquan" userId="56f9637feb761aa9" providerId="LiveId" clId="{8E20D942-4D63-BC49-A851-967065F6140C}" dt="2022-09-16T14:26:00.976" v="220" actId="113"/>
          <ac:spMkLst>
            <pc:docMk/>
            <pc:sldMk cId="2468808474" sldId="261"/>
            <ac:spMk id="2" creationId="{B310125D-2D9E-2449-E4EF-5BF8F4B83C89}"/>
          </ac:spMkLst>
        </pc:spChg>
        <pc:spChg chg="del">
          <ac:chgData name="Cai Jiaquan" userId="56f9637feb761aa9" providerId="LiveId" clId="{8E20D942-4D63-BC49-A851-967065F6140C}" dt="2022-09-16T14:18:40.578" v="171" actId="478"/>
          <ac:spMkLst>
            <pc:docMk/>
            <pc:sldMk cId="2468808474" sldId="261"/>
            <ac:spMk id="3" creationId="{65ED0D95-F332-EB4D-E4DA-1B993058B9A6}"/>
          </ac:spMkLst>
        </pc:spChg>
        <pc:picChg chg="add mod">
          <ac:chgData name="Cai Jiaquan" userId="56f9637feb761aa9" providerId="LiveId" clId="{8E20D942-4D63-BC49-A851-967065F6140C}" dt="2022-09-16T14:18:55.481" v="173" actId="1076"/>
          <ac:picMkLst>
            <pc:docMk/>
            <pc:sldMk cId="2468808474" sldId="261"/>
            <ac:picMk id="4" creationId="{BB2F5C11-A19F-4C32-602E-5933FB6DFF98}"/>
          </ac:picMkLst>
        </pc:picChg>
        <pc:picChg chg="add mod">
          <ac:chgData name="Cai Jiaquan" userId="56f9637feb761aa9" providerId="LiveId" clId="{8E20D942-4D63-BC49-A851-967065F6140C}" dt="2022-09-16T14:19:20.634" v="181" actId="1076"/>
          <ac:picMkLst>
            <pc:docMk/>
            <pc:sldMk cId="2468808474" sldId="261"/>
            <ac:picMk id="5" creationId="{9C169BC3-EDED-9932-3F58-814D3A483C81}"/>
          </ac:picMkLst>
        </pc:picChg>
        <pc:picChg chg="add mod">
          <ac:chgData name="Cai Jiaquan" userId="56f9637feb761aa9" providerId="LiveId" clId="{8E20D942-4D63-BC49-A851-967065F6140C}" dt="2022-09-16T14:24:12.080" v="215"/>
          <ac:picMkLst>
            <pc:docMk/>
            <pc:sldMk cId="2468808474" sldId="261"/>
            <ac:picMk id="6" creationId="{8614EB2B-7387-7A19-EF20-6E44981BE629}"/>
          </ac:picMkLst>
        </pc:picChg>
      </pc:sldChg>
      <pc:sldChg chg="addSp delSp modSp new mod">
        <pc:chgData name="Cai Jiaquan" userId="56f9637feb761aa9" providerId="LiveId" clId="{8E20D942-4D63-BC49-A851-967065F6140C}" dt="2022-09-16T14:26:03.584" v="221" actId="113"/>
        <pc:sldMkLst>
          <pc:docMk/>
          <pc:sldMk cId="684829277" sldId="262"/>
        </pc:sldMkLst>
        <pc:spChg chg="mod">
          <ac:chgData name="Cai Jiaquan" userId="56f9637feb761aa9" providerId="LiveId" clId="{8E20D942-4D63-BC49-A851-967065F6140C}" dt="2022-09-16T14:26:03.584" v="221" actId="113"/>
          <ac:spMkLst>
            <pc:docMk/>
            <pc:sldMk cId="684829277" sldId="262"/>
            <ac:spMk id="2" creationId="{804574D6-101D-7F35-918A-F2E910C01E0C}"/>
          </ac:spMkLst>
        </pc:spChg>
        <pc:spChg chg="del">
          <ac:chgData name="Cai Jiaquan" userId="56f9637feb761aa9" providerId="LiveId" clId="{8E20D942-4D63-BC49-A851-967065F6140C}" dt="2022-09-16T14:19:47.079" v="188" actId="478"/>
          <ac:spMkLst>
            <pc:docMk/>
            <pc:sldMk cId="684829277" sldId="262"/>
            <ac:spMk id="3" creationId="{D52DC792-994E-7D82-A38A-3C2A6CE43110}"/>
          </ac:spMkLst>
        </pc:spChg>
        <pc:picChg chg="add mod">
          <ac:chgData name="Cai Jiaquan" userId="56f9637feb761aa9" providerId="LiveId" clId="{8E20D942-4D63-BC49-A851-967065F6140C}" dt="2022-09-16T14:20:17.979" v="198" actId="1076"/>
          <ac:picMkLst>
            <pc:docMk/>
            <pc:sldMk cId="684829277" sldId="262"/>
            <ac:picMk id="4" creationId="{41965F55-C8D7-5C64-1520-C6F1F593313B}"/>
          </ac:picMkLst>
        </pc:picChg>
        <pc:picChg chg="add mod">
          <ac:chgData name="Cai Jiaquan" userId="56f9637feb761aa9" providerId="LiveId" clId="{8E20D942-4D63-BC49-A851-967065F6140C}" dt="2022-09-16T14:20:08.095" v="192" actId="1076"/>
          <ac:picMkLst>
            <pc:docMk/>
            <pc:sldMk cId="684829277" sldId="262"/>
            <ac:picMk id="5" creationId="{E7C00F88-7BA2-A071-3C5A-82A54D512B16}"/>
          </ac:picMkLst>
        </pc:picChg>
        <pc:picChg chg="add mod">
          <ac:chgData name="Cai Jiaquan" userId="56f9637feb761aa9" providerId="LiveId" clId="{8E20D942-4D63-BC49-A851-967065F6140C}" dt="2022-09-16T14:24:13.552" v="216"/>
          <ac:picMkLst>
            <pc:docMk/>
            <pc:sldMk cId="684829277" sldId="262"/>
            <ac:picMk id="6" creationId="{D0FBDB1C-4D92-B04E-9EF1-8BB67D982959}"/>
          </ac:picMkLst>
        </pc:picChg>
      </pc:sldChg>
    </pc:docChg>
  </pc:docChgLst>
  <pc:docChgLst>
    <pc:chgData name="Cai Jiaquan" userId="56f9637feb761aa9" providerId="LiveId" clId="{BDBE2F3D-34C6-1145-96B7-59DD3EF95BCA}"/>
    <pc:docChg chg="undo custSel addSld delSld modSld">
      <pc:chgData name="Cai Jiaquan" userId="56f9637feb761aa9" providerId="LiveId" clId="{BDBE2F3D-34C6-1145-96B7-59DD3EF95BCA}" dt="2022-09-27T01:34:49.134" v="111" actId="14100"/>
      <pc:docMkLst>
        <pc:docMk/>
      </pc:docMkLst>
      <pc:sldChg chg="del">
        <pc:chgData name="Cai Jiaquan" userId="56f9637feb761aa9" providerId="LiveId" clId="{BDBE2F3D-34C6-1145-96B7-59DD3EF95BCA}" dt="2022-09-26T07:53:02.235" v="0" actId="2696"/>
        <pc:sldMkLst>
          <pc:docMk/>
          <pc:sldMk cId="1668835127" sldId="256"/>
        </pc:sldMkLst>
      </pc:sldChg>
      <pc:sldChg chg="del">
        <pc:chgData name="Cai Jiaquan" userId="56f9637feb761aa9" providerId="LiveId" clId="{BDBE2F3D-34C6-1145-96B7-59DD3EF95BCA}" dt="2022-09-26T07:53:02.235" v="0" actId="2696"/>
        <pc:sldMkLst>
          <pc:docMk/>
          <pc:sldMk cId="1023255442" sldId="257"/>
        </pc:sldMkLst>
      </pc:sldChg>
      <pc:sldChg chg="delSp mod">
        <pc:chgData name="Cai Jiaquan" userId="56f9637feb761aa9" providerId="LiveId" clId="{BDBE2F3D-34C6-1145-96B7-59DD3EF95BCA}" dt="2022-09-26T07:58:23.432" v="96" actId="478"/>
        <pc:sldMkLst>
          <pc:docMk/>
          <pc:sldMk cId="1580911115" sldId="258"/>
        </pc:sldMkLst>
        <pc:picChg chg="del">
          <ac:chgData name="Cai Jiaquan" userId="56f9637feb761aa9" providerId="LiveId" clId="{BDBE2F3D-34C6-1145-96B7-59DD3EF95BCA}" dt="2022-09-26T07:58:23.432" v="96" actId="478"/>
          <ac:picMkLst>
            <pc:docMk/>
            <pc:sldMk cId="1580911115" sldId="258"/>
            <ac:picMk id="10" creationId="{B89AAE19-F2CC-1930-322F-EB1440F4DBE1}"/>
          </ac:picMkLst>
        </pc:picChg>
      </pc:sldChg>
      <pc:sldChg chg="delSp mod">
        <pc:chgData name="Cai Jiaquan" userId="56f9637feb761aa9" providerId="LiveId" clId="{BDBE2F3D-34C6-1145-96B7-59DD3EF95BCA}" dt="2022-09-26T07:55:31.074" v="56" actId="478"/>
        <pc:sldMkLst>
          <pc:docMk/>
          <pc:sldMk cId="201844626" sldId="259"/>
        </pc:sldMkLst>
        <pc:picChg chg="del">
          <ac:chgData name="Cai Jiaquan" userId="56f9637feb761aa9" providerId="LiveId" clId="{BDBE2F3D-34C6-1145-96B7-59DD3EF95BCA}" dt="2022-09-26T07:55:31.074" v="56" actId="478"/>
          <ac:picMkLst>
            <pc:docMk/>
            <pc:sldMk cId="201844626" sldId="259"/>
            <ac:picMk id="6" creationId="{9626D738-C564-BAEF-36FC-EFB0061C1261}"/>
          </ac:picMkLst>
        </pc:picChg>
      </pc:sldChg>
      <pc:sldChg chg="delSp modSp mod">
        <pc:chgData name="Cai Jiaquan" userId="56f9637feb761aa9" providerId="LiveId" clId="{BDBE2F3D-34C6-1145-96B7-59DD3EF95BCA}" dt="2022-09-26T07:55:29.636" v="55" actId="478"/>
        <pc:sldMkLst>
          <pc:docMk/>
          <pc:sldMk cId="2002257551" sldId="260"/>
        </pc:sldMkLst>
        <pc:picChg chg="del mod">
          <ac:chgData name="Cai Jiaquan" userId="56f9637feb761aa9" providerId="LiveId" clId="{BDBE2F3D-34C6-1145-96B7-59DD3EF95BCA}" dt="2022-09-26T07:55:29.636" v="55" actId="478"/>
          <ac:picMkLst>
            <pc:docMk/>
            <pc:sldMk cId="2002257551" sldId="260"/>
            <ac:picMk id="6" creationId="{25B9BFEA-7E07-F84A-2304-0B1B348E7B07}"/>
          </ac:picMkLst>
        </pc:picChg>
      </pc:sldChg>
      <pc:sldChg chg="delSp modSp mod">
        <pc:chgData name="Cai Jiaquan" userId="56f9637feb761aa9" providerId="LiveId" clId="{BDBE2F3D-34C6-1145-96B7-59DD3EF95BCA}" dt="2022-09-26T07:55:28.166" v="53" actId="478"/>
        <pc:sldMkLst>
          <pc:docMk/>
          <pc:sldMk cId="2468808474" sldId="261"/>
        </pc:sldMkLst>
        <pc:picChg chg="del mod">
          <ac:chgData name="Cai Jiaquan" userId="56f9637feb761aa9" providerId="LiveId" clId="{BDBE2F3D-34C6-1145-96B7-59DD3EF95BCA}" dt="2022-09-26T07:55:28.166" v="53" actId="478"/>
          <ac:picMkLst>
            <pc:docMk/>
            <pc:sldMk cId="2468808474" sldId="261"/>
            <ac:picMk id="6" creationId="{8614EB2B-7387-7A19-EF20-6E44981BE629}"/>
          </ac:picMkLst>
        </pc:picChg>
      </pc:sldChg>
      <pc:sldChg chg="delSp modSp mod">
        <pc:chgData name="Cai Jiaquan" userId="56f9637feb761aa9" providerId="LiveId" clId="{BDBE2F3D-34C6-1145-96B7-59DD3EF95BCA}" dt="2022-09-26T07:55:26.623" v="51" actId="478"/>
        <pc:sldMkLst>
          <pc:docMk/>
          <pc:sldMk cId="684829277" sldId="262"/>
        </pc:sldMkLst>
        <pc:picChg chg="del mod">
          <ac:chgData name="Cai Jiaquan" userId="56f9637feb761aa9" providerId="LiveId" clId="{BDBE2F3D-34C6-1145-96B7-59DD3EF95BCA}" dt="2022-09-26T07:55:26.623" v="51" actId="478"/>
          <ac:picMkLst>
            <pc:docMk/>
            <pc:sldMk cId="684829277" sldId="262"/>
            <ac:picMk id="6" creationId="{D0FBDB1C-4D92-B04E-9EF1-8BB67D982959}"/>
          </ac:picMkLst>
        </pc:picChg>
      </pc:sldChg>
      <pc:sldChg chg="addSp delSp modSp add mod">
        <pc:chgData name="Cai Jiaquan" userId="56f9637feb761aa9" providerId="LiveId" clId="{BDBE2F3D-34C6-1145-96B7-59DD3EF95BCA}" dt="2022-09-26T07:56:50.375" v="80"/>
        <pc:sldMkLst>
          <pc:docMk/>
          <pc:sldMk cId="2385516903" sldId="263"/>
        </pc:sldMkLst>
        <pc:spChg chg="mod">
          <ac:chgData name="Cai Jiaquan" userId="56f9637feb761aa9" providerId="LiveId" clId="{BDBE2F3D-34C6-1145-96B7-59DD3EF95BCA}" dt="2022-09-26T07:54:46.915" v="33" actId="20577"/>
          <ac:spMkLst>
            <pc:docMk/>
            <pc:sldMk cId="2385516903" sldId="263"/>
            <ac:spMk id="2" creationId="{804574D6-101D-7F35-918A-F2E910C01E0C}"/>
          </ac:spMkLst>
        </pc:spChg>
        <pc:spChg chg="add del mod">
          <ac:chgData name="Cai Jiaquan" userId="56f9637feb761aa9" providerId="LiveId" clId="{BDBE2F3D-34C6-1145-96B7-59DD3EF95BCA}" dt="2022-09-26T07:56:50.345" v="78"/>
          <ac:spMkLst>
            <pc:docMk/>
            <pc:sldMk cId="2385516903" sldId="263"/>
            <ac:spMk id="11" creationId="{3DAF0967-4778-C823-5099-9103358E5DD6}"/>
          </ac:spMkLst>
        </pc:spChg>
        <pc:spChg chg="add del mod">
          <ac:chgData name="Cai Jiaquan" userId="56f9637feb761aa9" providerId="LiveId" clId="{BDBE2F3D-34C6-1145-96B7-59DD3EF95BCA}" dt="2022-09-26T07:56:50.375" v="80"/>
          <ac:spMkLst>
            <pc:docMk/>
            <pc:sldMk cId="2385516903" sldId="263"/>
            <ac:spMk id="12" creationId="{68B8641C-4F72-3AD3-C44D-A5D9667DC8F8}"/>
          </ac:spMkLst>
        </pc:spChg>
        <pc:graphicFrameChg chg="add del mod modGraphic">
          <ac:chgData name="Cai Jiaquan" userId="56f9637feb761aa9" providerId="LiveId" clId="{BDBE2F3D-34C6-1145-96B7-59DD3EF95BCA}" dt="2022-09-26T07:54:05.522" v="9"/>
          <ac:graphicFrameMkLst>
            <pc:docMk/>
            <pc:sldMk cId="2385516903" sldId="263"/>
            <ac:graphicFrameMk id="3" creationId="{D995CEB8-98AE-605A-EE8D-A44D1C970898}"/>
          </ac:graphicFrameMkLst>
        </pc:graphicFrameChg>
        <pc:graphicFrameChg chg="add del mod">
          <ac:chgData name="Cai Jiaquan" userId="56f9637feb761aa9" providerId="LiveId" clId="{BDBE2F3D-34C6-1145-96B7-59DD3EF95BCA}" dt="2022-09-26T07:54:08.028" v="11"/>
          <ac:graphicFrameMkLst>
            <pc:docMk/>
            <pc:sldMk cId="2385516903" sldId="263"/>
            <ac:graphicFrameMk id="7" creationId="{E7740669-51C2-A0D8-5C85-CB27D1C39FAA}"/>
          </ac:graphicFrameMkLst>
        </pc:graphicFrameChg>
        <pc:picChg chg="del">
          <ac:chgData name="Cai Jiaquan" userId="56f9637feb761aa9" providerId="LiveId" clId="{BDBE2F3D-34C6-1145-96B7-59DD3EF95BCA}" dt="2022-09-26T07:54:24.621" v="22" actId="478"/>
          <ac:picMkLst>
            <pc:docMk/>
            <pc:sldMk cId="2385516903" sldId="263"/>
            <ac:picMk id="4" creationId="{41965F55-C8D7-5C64-1520-C6F1F593313B}"/>
          </ac:picMkLst>
        </pc:picChg>
        <pc:picChg chg="del mod">
          <ac:chgData name="Cai Jiaquan" userId="56f9637feb761aa9" providerId="LiveId" clId="{BDBE2F3D-34C6-1145-96B7-59DD3EF95BCA}" dt="2022-09-26T07:54:14.400" v="16" actId="478"/>
          <ac:picMkLst>
            <pc:docMk/>
            <pc:sldMk cId="2385516903" sldId="263"/>
            <ac:picMk id="5" creationId="{E7C00F88-7BA2-A071-3C5A-82A54D512B16}"/>
          </ac:picMkLst>
        </pc:picChg>
        <pc:picChg chg="del mod">
          <ac:chgData name="Cai Jiaquan" userId="56f9637feb761aa9" providerId="LiveId" clId="{BDBE2F3D-34C6-1145-96B7-59DD3EF95BCA}" dt="2022-09-26T07:55:25.117" v="49" actId="478"/>
          <ac:picMkLst>
            <pc:docMk/>
            <pc:sldMk cId="2385516903" sldId="263"/>
            <ac:picMk id="6" creationId="{D0FBDB1C-4D92-B04E-9EF1-8BB67D982959}"/>
          </ac:picMkLst>
        </pc:picChg>
        <pc:picChg chg="add mod">
          <ac:chgData name="Cai Jiaquan" userId="56f9637feb761aa9" providerId="LiveId" clId="{BDBE2F3D-34C6-1145-96B7-59DD3EF95BCA}" dt="2022-09-26T07:55:02.392" v="38" actId="1076"/>
          <ac:picMkLst>
            <pc:docMk/>
            <pc:sldMk cId="2385516903" sldId="263"/>
            <ac:picMk id="8" creationId="{AD55F0DE-7C24-CCB3-CCA0-6C6E917CBDED}"/>
          </ac:picMkLst>
        </pc:picChg>
        <pc:picChg chg="add mod">
          <ac:chgData name="Cai Jiaquan" userId="56f9637feb761aa9" providerId="LiveId" clId="{BDBE2F3D-34C6-1145-96B7-59DD3EF95BCA}" dt="2022-09-26T07:55:01.309" v="36" actId="27614"/>
          <ac:picMkLst>
            <pc:docMk/>
            <pc:sldMk cId="2385516903" sldId="263"/>
            <ac:picMk id="10" creationId="{C17C13B0-F6B0-79FF-2692-10E80ACACD55}"/>
          </ac:picMkLst>
        </pc:picChg>
      </pc:sldChg>
      <pc:sldChg chg="addSp delSp modSp add mod">
        <pc:chgData name="Cai Jiaquan" userId="56f9637feb761aa9" providerId="LiveId" clId="{BDBE2F3D-34C6-1145-96B7-59DD3EF95BCA}" dt="2022-09-27T01:34:49.134" v="111" actId="14100"/>
        <pc:sldMkLst>
          <pc:docMk/>
          <pc:sldMk cId="3794300950" sldId="264"/>
        </pc:sldMkLst>
        <pc:spChg chg="mod">
          <ac:chgData name="Cai Jiaquan" userId="56f9637feb761aa9" providerId="LiveId" clId="{BDBE2F3D-34C6-1145-96B7-59DD3EF95BCA}" dt="2022-09-26T07:55:07.470" v="41" actId="20577"/>
          <ac:spMkLst>
            <pc:docMk/>
            <pc:sldMk cId="3794300950" sldId="264"/>
            <ac:spMk id="2" creationId="{804574D6-101D-7F35-918A-F2E910C01E0C}"/>
          </ac:spMkLst>
        </pc:spChg>
        <pc:graphicFrameChg chg="add del mod modGraphic">
          <ac:chgData name="Cai Jiaquan" userId="56f9637feb761aa9" providerId="LiveId" clId="{BDBE2F3D-34C6-1145-96B7-59DD3EF95BCA}" dt="2022-09-27T01:34:33.789" v="103"/>
          <ac:graphicFrameMkLst>
            <pc:docMk/>
            <pc:sldMk cId="3794300950" sldId="264"/>
            <ac:graphicFrameMk id="3" creationId="{891FB56F-BED5-7D70-2FDA-9A5AADE97D1F}"/>
          </ac:graphicFrameMkLst>
        </pc:graphicFrameChg>
        <pc:graphicFrameChg chg="add del mod">
          <ac:chgData name="Cai Jiaquan" userId="56f9637feb761aa9" providerId="LiveId" clId="{BDBE2F3D-34C6-1145-96B7-59DD3EF95BCA}" dt="2022-09-26T07:56:09.542" v="66"/>
          <ac:graphicFrameMkLst>
            <pc:docMk/>
            <pc:sldMk cId="3794300950" sldId="264"/>
            <ac:graphicFrameMk id="5" creationId="{7898DDC6-AB07-EEF8-F8C3-BF63FA242AB8}"/>
          </ac:graphicFrameMkLst>
        </pc:graphicFrameChg>
        <pc:graphicFrameChg chg="add del mod">
          <ac:chgData name="Cai Jiaquan" userId="56f9637feb761aa9" providerId="LiveId" clId="{BDBE2F3D-34C6-1145-96B7-59DD3EF95BCA}" dt="2022-09-27T01:34:36.537" v="105"/>
          <ac:graphicFrameMkLst>
            <pc:docMk/>
            <pc:sldMk cId="3794300950" sldId="264"/>
            <ac:graphicFrameMk id="5" creationId="{F16D5CD1-19A5-FCB0-BFF0-4C3C614E375D}"/>
          </ac:graphicFrameMkLst>
        </pc:graphicFrameChg>
        <pc:picChg chg="add mod">
          <ac:chgData name="Cai Jiaquan" userId="56f9637feb761aa9" providerId="LiveId" clId="{BDBE2F3D-34C6-1145-96B7-59DD3EF95BCA}" dt="2022-09-26T07:55:35.618" v="57" actId="1076"/>
          <ac:picMkLst>
            <pc:docMk/>
            <pc:sldMk cId="3794300950" sldId="264"/>
            <ac:picMk id="4" creationId="{CFDCF4AC-C6EA-8AA6-B91C-0428FE5961A5}"/>
          </ac:picMkLst>
        </pc:picChg>
        <pc:picChg chg="add mod">
          <ac:chgData name="Cai Jiaquan" userId="56f9637feb761aa9" providerId="LiveId" clId="{BDBE2F3D-34C6-1145-96B7-59DD3EF95BCA}" dt="2022-09-27T01:34:49.134" v="111" actId="14100"/>
          <ac:picMkLst>
            <pc:docMk/>
            <pc:sldMk cId="3794300950" sldId="264"/>
            <ac:picMk id="6" creationId="{5EBC8F2F-DAAF-9510-D0CE-1B3FB65E5804}"/>
          </ac:picMkLst>
        </pc:picChg>
        <pc:picChg chg="del mod">
          <ac:chgData name="Cai Jiaquan" userId="56f9637feb761aa9" providerId="LiveId" clId="{BDBE2F3D-34C6-1145-96B7-59DD3EF95BCA}" dt="2022-09-26T07:55:23.410" v="47" actId="478"/>
          <ac:picMkLst>
            <pc:docMk/>
            <pc:sldMk cId="3794300950" sldId="264"/>
            <ac:picMk id="6" creationId="{D0FBDB1C-4D92-B04E-9EF1-8BB67D982959}"/>
          </ac:picMkLst>
        </pc:picChg>
        <pc:picChg chg="add del mod">
          <ac:chgData name="Cai Jiaquan" userId="56f9637feb761aa9" providerId="LiveId" clId="{BDBE2F3D-34C6-1145-96B7-59DD3EF95BCA}" dt="2022-09-27T01:34:26.088" v="97" actId="478"/>
          <ac:picMkLst>
            <pc:docMk/>
            <pc:sldMk cId="3794300950" sldId="264"/>
            <ac:picMk id="7" creationId="{D95FDC85-3522-569E-2C31-25582F430D6C}"/>
          </ac:picMkLst>
        </pc:picChg>
        <pc:picChg chg="del">
          <ac:chgData name="Cai Jiaquan" userId="56f9637feb761aa9" providerId="LiveId" clId="{BDBE2F3D-34C6-1145-96B7-59DD3EF95BCA}" dt="2022-09-26T07:56:15.424" v="72" actId="478"/>
          <ac:picMkLst>
            <pc:docMk/>
            <pc:sldMk cId="3794300950" sldId="264"/>
            <ac:picMk id="8" creationId="{AD55F0DE-7C24-CCB3-CCA0-6C6E917CBDED}"/>
          </ac:picMkLst>
        </pc:picChg>
        <pc:picChg chg="del">
          <ac:chgData name="Cai Jiaquan" userId="56f9637feb761aa9" providerId="LiveId" clId="{BDBE2F3D-34C6-1145-96B7-59DD3EF95BCA}" dt="2022-09-26T07:55:13.938" v="43" actId="478"/>
          <ac:picMkLst>
            <pc:docMk/>
            <pc:sldMk cId="3794300950" sldId="264"/>
            <ac:picMk id="10" creationId="{C17C13B0-F6B0-79FF-2692-10E80ACACD55}"/>
          </ac:picMkLst>
        </pc:picChg>
      </pc:sldChg>
      <pc:sldChg chg="addSp delSp modSp add mod">
        <pc:chgData name="Cai Jiaquan" userId="56f9637feb761aa9" providerId="LiveId" clId="{BDBE2F3D-34C6-1145-96B7-59DD3EF95BCA}" dt="2022-09-26T07:58:11.122" v="95" actId="1076"/>
        <pc:sldMkLst>
          <pc:docMk/>
          <pc:sldMk cId="2799929246" sldId="265"/>
        </pc:sldMkLst>
        <pc:spChg chg="mod">
          <ac:chgData name="Cai Jiaquan" userId="56f9637feb761aa9" providerId="LiveId" clId="{BDBE2F3D-34C6-1145-96B7-59DD3EF95BCA}" dt="2022-09-26T07:55:40.781" v="60" actId="20577"/>
          <ac:spMkLst>
            <pc:docMk/>
            <pc:sldMk cId="2799929246" sldId="265"/>
            <ac:spMk id="2" creationId="{804574D6-101D-7F35-918A-F2E910C01E0C}"/>
          </ac:spMkLst>
        </pc:spChg>
        <pc:graphicFrameChg chg="add del mod">
          <ac:chgData name="Cai Jiaquan" userId="56f9637feb761aa9" providerId="LiveId" clId="{BDBE2F3D-34C6-1145-96B7-59DD3EF95BCA}" dt="2022-09-26T07:57:52.108" v="83"/>
          <ac:graphicFrameMkLst>
            <pc:docMk/>
            <pc:sldMk cId="2799929246" sldId="265"/>
            <ac:graphicFrameMk id="6" creationId="{C5C72DD4-C313-B8C3-2B18-3C5EB33CFF5C}"/>
          </ac:graphicFrameMkLst>
        </pc:graphicFrameChg>
        <pc:picChg chg="del">
          <ac:chgData name="Cai Jiaquan" userId="56f9637feb761aa9" providerId="LiveId" clId="{BDBE2F3D-34C6-1145-96B7-59DD3EF95BCA}" dt="2022-09-26T07:55:49.077" v="62" actId="478"/>
          <ac:picMkLst>
            <pc:docMk/>
            <pc:sldMk cId="2799929246" sldId="265"/>
            <ac:picMk id="4" creationId="{CFDCF4AC-C6EA-8AA6-B91C-0428FE5961A5}"/>
          </ac:picMkLst>
        </pc:picChg>
        <pc:picChg chg="add mod">
          <ac:chgData name="Cai Jiaquan" userId="56f9637feb761aa9" providerId="LiveId" clId="{BDBE2F3D-34C6-1145-96B7-59DD3EF95BCA}" dt="2022-09-26T07:55:53.992" v="64" actId="27614"/>
          <ac:picMkLst>
            <pc:docMk/>
            <pc:sldMk cId="2799929246" sldId="265"/>
            <ac:picMk id="5" creationId="{BD69B122-ACD8-AD17-B9FC-820E8B5621CC}"/>
          </ac:picMkLst>
        </pc:picChg>
        <pc:picChg chg="add mod">
          <ac:chgData name="Cai Jiaquan" userId="56f9637feb761aa9" providerId="LiveId" clId="{BDBE2F3D-34C6-1145-96B7-59DD3EF95BCA}" dt="2022-09-26T07:58:11.122" v="95" actId="1076"/>
          <ac:picMkLst>
            <pc:docMk/>
            <pc:sldMk cId="2799929246" sldId="265"/>
            <ac:picMk id="7" creationId="{F2B91451-6D0D-ACA3-E654-0D55CE288F3B}"/>
          </ac:picMkLst>
        </pc:picChg>
        <pc:picChg chg="del">
          <ac:chgData name="Cai Jiaquan" userId="56f9637feb761aa9" providerId="LiveId" clId="{BDBE2F3D-34C6-1145-96B7-59DD3EF95BCA}" dt="2022-09-26T07:57:49.602" v="81" actId="478"/>
          <ac:picMkLst>
            <pc:docMk/>
            <pc:sldMk cId="2799929246" sldId="265"/>
            <ac:picMk id="8" creationId="{AD55F0DE-7C24-CCB3-CCA0-6C6E917CBD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F5154-4CC6-A5E6-46A2-7392AD5B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AEA89-4456-3619-2293-BE6BC2E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98A13-DFAF-4776-AD7B-D791EECF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D83CC-90EC-651C-1D26-14E4A21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9CA60-4942-E9C4-A159-C1DEAFF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1482F-9677-8E49-104F-F19E289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D7CCF-680C-630E-C723-A02855C4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41CD3-BAE1-B8CE-CA95-345C782C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221B5-7B9C-42AA-8F13-80A7870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1CD95-84B7-804F-CA1B-38CAD76C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253F5-A8A8-2A2F-47A4-B36021E3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F8ECF-3A41-F304-6B09-60F7AC957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B712E-0C60-6AF4-94C1-33BCA995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5E1E3-1B96-7A00-5013-65D7B070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43F60-143F-FF0E-B912-86F20DE2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3FF1-FE8B-F371-5412-3ACE1DB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ED2A1-1A2A-08B8-1B4F-5E55A3AE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28B50-3C6B-3171-801A-EFC323B7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AE446-7BD2-FDDB-B74C-B234D51F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BCCDA-CAFF-3D62-8AD3-506FCD70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0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8188-4416-7F82-FEFC-A0EAD2A0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46417-1EE1-F218-5899-10C56B25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2295E-7434-5A43-B567-2B589F6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7C6D1-AF3E-D5CB-C57C-E73F26AB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96417-304F-2509-FE35-4E627345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71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BA7A1-BC76-6D81-8431-CABFE362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D6B00-4FBE-C1CE-02E0-DCBF7F400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ED643-B0EE-FD2A-CF40-7DE128B3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41F46-CB40-B27B-ADBF-BCBBF935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84025-5CCC-F728-436A-A636649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23B64-C969-045D-F8BC-8808AAB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23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5D10B-EF49-92C4-DEE6-8DCB4E4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76C10-92F9-52FB-6AD2-8CB65813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7C9A-23CC-F3A7-58FB-C6ABC486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004E7B-472C-D9B8-F529-20B9B3E4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654AA-1944-0AD5-DB90-49E043960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E3BCA-BB6E-D3FB-E227-75A5DD7F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072712-0B18-9567-78B1-61C6BA25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4C8F0-3208-A815-1417-0D345130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7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11C5-E036-15DC-A260-F3AEA2C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73DAF-8336-D917-6B67-1B1A0460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76D4C-F77A-B316-9385-8BB482FA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60336-1B78-BBB7-5D98-C9B28A6A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2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CB20C-BDC5-6467-7874-23D65708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7A0190-BDFA-96DC-DCB9-14A8481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AE489-3FB9-04F3-D6B4-437B2267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49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5615-C90F-A4E5-6DAA-F44005CC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F17C0-D476-ACFD-E49A-D030DBAA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83D28-9F69-DC69-9342-9993A00D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D075B-E224-653B-6F7D-9FCE0A78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276AA-4C48-73FE-FB85-7745625D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C4584-0D27-F88E-1834-364D6623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5DC9-AF15-5AF4-73FA-E7323019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BAA01-3A07-79CE-F85C-D94EDFCE3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DEF44-CFDD-832B-280A-E344DF8D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C96D5-D47F-3507-FA1D-BC5ED3C5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756A0-97EA-60EF-AC12-0E2A051B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5A18B-BD15-78C0-3688-9B458F0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989EF-1A16-61D4-D9B0-C387F8C8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B704-DBC5-34B6-1D45-BA9DD0B7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D0A24-65E7-9438-59C6-FDBA697B5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C8BF-179F-464C-B058-9282A8BDD77E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8522-5E1B-BE4A-0EAC-2569F22B0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152C-A1A2-9899-97E1-6D4526293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7A7F-3E90-6C4F-A192-8C215085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77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F1DC-17DB-9526-9898-F27C5BC6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1-4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45548C-29F4-EF91-0D10-B54CBB91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1" y="1189563"/>
            <a:ext cx="5880100" cy="4478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C850FC-E234-8BAA-C29A-005AAE8D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9" y="2115312"/>
            <a:ext cx="5456840" cy="2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C585-BBCE-606B-85B1-626DCE8C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2-4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AB7838-7C4C-02D3-1654-025AECF1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9" y="2119258"/>
            <a:ext cx="5440467" cy="2619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3AC679-C646-8791-4752-DADA0C31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31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5F4-31F7-53E3-069A-183DDAA8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E9A2D4-5BBE-1CC1-4C52-68B2B4E6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8" y="2120376"/>
            <a:ext cx="5435819" cy="26172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59ADDF-85ED-6752-C008-7F6F1ADC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5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0125D-2D9E-2449-E4EF-5BF8F4B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4-3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F5C11-A19F-4C32-602E-5933FB6D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169BC3-EDED-9932-3F58-814D3A48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75728"/>
            <a:ext cx="5621283" cy="27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74D6-101D-7F35-918A-F2E910C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5-3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65F55-C8D7-5C64-1520-C6F1F593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4" y="2184646"/>
            <a:ext cx="5236122" cy="2521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C00F88-7BA2-A071-3C5A-82A54D51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46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74D6-101D-7F35-918A-F2E910C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6-2a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55F0DE-7C24-CCB3-CCA0-6C6E917C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" y="2116163"/>
            <a:ext cx="4574628" cy="2625674"/>
          </a:xfrm>
          <a:prstGeom prst="rect">
            <a:avLst/>
          </a:prstGeom>
        </p:spPr>
      </p:pic>
      <p:pic>
        <p:nvPicPr>
          <p:cNvPr id="10" name="图片 9" descr="图表, 折线图, 直方图&#10;&#10;描述已自动生成">
            <a:extLst>
              <a:ext uri="{FF2B5EF4-FFF2-40B4-BE49-F238E27FC236}">
                <a16:creationId xmlns:a16="http://schemas.microsoft.com/office/drawing/2014/main" id="{C17C13B0-F6B0-79FF-2692-10E80ACA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87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74D6-101D-7F35-918A-F2E910C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6-2b</a:t>
            </a:r>
            <a:endParaRPr kumimoji="1" lang="zh-CN" altLang="en-US" b="1" dirty="0"/>
          </a:p>
        </p:txBody>
      </p:sp>
      <p:pic>
        <p:nvPicPr>
          <p:cNvPr id="4" name="图片 3" descr="图表, 折线图, 直方图&#10;&#10;描述已自动生成">
            <a:extLst>
              <a:ext uri="{FF2B5EF4-FFF2-40B4-BE49-F238E27FC236}">
                <a16:creationId xmlns:a16="http://schemas.microsoft.com/office/drawing/2014/main" id="{CFDCF4AC-C6EA-8AA6-B91C-0428FE59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2333"/>
            <a:ext cx="5842000" cy="438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BC8F2F-DAAF-9510-D0CE-1B3FB65E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147299"/>
            <a:ext cx="5354653" cy="27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0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74D6-101D-7F35-918A-F2E910C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6-2c</a:t>
            </a:r>
            <a:endParaRPr kumimoji="1" lang="zh-CN" altLang="en-US" b="1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BD69B122-ACD8-AD17-B9FC-820E8B56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89" y="1164678"/>
            <a:ext cx="5842000" cy="438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B91451-6D0D-ACA3-E654-0D55CE28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7" y="2103645"/>
            <a:ext cx="5465378" cy="26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</Words>
  <Application>Microsoft Macintosh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1-4</vt:lpstr>
      <vt:lpstr>2-4</vt:lpstr>
      <vt:lpstr>3-3</vt:lpstr>
      <vt:lpstr>4-3</vt:lpstr>
      <vt:lpstr>5-3</vt:lpstr>
      <vt:lpstr>6-2a</vt:lpstr>
      <vt:lpstr>6-2b</vt:lpstr>
      <vt:lpstr>6-2c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任务7结果核对</dc:title>
  <dc:creator>Cai Jiaquan</dc:creator>
  <cp:lastModifiedBy>Cai Jiaquan</cp:lastModifiedBy>
  <cp:revision>1</cp:revision>
  <dcterms:created xsi:type="dcterms:W3CDTF">2022-09-16T14:12:36Z</dcterms:created>
  <dcterms:modified xsi:type="dcterms:W3CDTF">2022-09-27T01:34:56Z</dcterms:modified>
</cp:coreProperties>
</file>