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5F22A-2769-C345-82EF-E2A884AF8772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84E15-44E3-834A-BED5-A64BA9863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7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84E15-44E3-834A-BED5-A64BA9863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 Investments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Fisher, Karl </a:t>
            </a:r>
            <a:r>
              <a:rPr lang="en-US" dirty="0" err="1" smtClean="0"/>
              <a:t>Krehbiel</a:t>
            </a:r>
            <a:r>
              <a:rPr lang="en-US" dirty="0" smtClean="0"/>
              <a:t>, Yuechen Zhao</a:t>
            </a:r>
          </a:p>
          <a:p>
            <a:r>
              <a:rPr lang="en-US" dirty="0" smtClean="0"/>
              <a:t>Dec 12,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5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pic>
        <p:nvPicPr>
          <p:cNvPr id="4" name="Content Placeholder 3" descr="stock performance (1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68" r="-22768"/>
          <a:stretch>
            <a:fillRect/>
          </a:stretch>
        </p:blipFill>
        <p:spPr>
          <a:xfrm>
            <a:off x="457200" y="2700126"/>
            <a:ext cx="8848333" cy="3772502"/>
          </a:xfrm>
        </p:spPr>
      </p:pic>
    </p:spTree>
    <p:extLst>
      <p:ext uri="{BB962C8B-B14F-4D97-AF65-F5344CB8AC3E}">
        <p14:creationId xmlns:p14="http://schemas.microsoft.com/office/powerpoint/2010/main" val="334635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pic>
        <p:nvPicPr>
          <p:cNvPr id="4" name="Content Placeholder 3" descr="Screen Shot 2013-12-12 at 1.46.1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04" r="-42604"/>
          <a:stretch>
            <a:fillRect/>
          </a:stretch>
        </p:blipFill>
        <p:spPr>
          <a:xfrm>
            <a:off x="-61313" y="2630056"/>
            <a:ext cx="9382455" cy="4000226"/>
          </a:xfrm>
        </p:spPr>
      </p:pic>
    </p:spTree>
    <p:extLst>
      <p:ext uri="{BB962C8B-B14F-4D97-AF65-F5344CB8AC3E}">
        <p14:creationId xmlns:p14="http://schemas.microsoft.com/office/powerpoint/2010/main" val="81914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4" name="Content Placeholder 3" descr="Screen Shot 2013-12-12 at 1.48.1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8" r="-20338"/>
          <a:stretch>
            <a:fillRect/>
          </a:stretch>
        </p:blipFill>
        <p:spPr>
          <a:xfrm>
            <a:off x="168166" y="2770094"/>
            <a:ext cx="8807213" cy="3755078"/>
          </a:xfrm>
        </p:spPr>
      </p:pic>
    </p:spTree>
    <p:extLst>
      <p:ext uri="{BB962C8B-B14F-4D97-AF65-F5344CB8AC3E}">
        <p14:creationId xmlns:p14="http://schemas.microsoft.com/office/powerpoint/2010/main" val="334859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pic>
        <p:nvPicPr>
          <p:cNvPr id="6" name="Picture 5" descr="Screen Shot 2013-12-12 at 12.3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6" y="2680139"/>
            <a:ext cx="4259637" cy="3090672"/>
          </a:xfrm>
          <a:prstGeom prst="rect">
            <a:avLst/>
          </a:prstGeom>
        </p:spPr>
      </p:pic>
      <p:pic>
        <p:nvPicPr>
          <p:cNvPr id="7" name="Picture 6" descr="Screen Shot 2013-12-12 at 12.35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69" y="2682711"/>
            <a:ext cx="4256690" cy="30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50</TotalTime>
  <Words>23</Words>
  <Application>Microsoft Macintosh PowerPoint</Application>
  <PresentationFormat>On-screen Show (4:3)</PresentationFormat>
  <Paragraphs>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SKY Investments</vt:lpstr>
      <vt:lpstr>The Data</vt:lpstr>
      <vt:lpstr>The Method</vt:lpstr>
      <vt:lpstr>The Results</vt:lpstr>
      <vt:lpstr>The 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Investments</dc:title>
  <dc:creator>Yuechen</dc:creator>
  <cp:lastModifiedBy>Yuechen</cp:lastModifiedBy>
  <cp:revision>21</cp:revision>
  <dcterms:created xsi:type="dcterms:W3CDTF">2013-12-12T06:33:45Z</dcterms:created>
  <dcterms:modified xsi:type="dcterms:W3CDTF">2013-12-12T07:24:01Z</dcterms:modified>
</cp:coreProperties>
</file>