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2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2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4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0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3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56C7-B95A-4983-B317-3EFE0B46A824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52FB78-E3AC-4EE4-AB55-4DE9D54C6E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5D3A8-F6F9-418A-9066-EE498B38E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手臂关节模型模型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FDA0C-D256-4226-9620-6AC910D38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组员：潘家望</a:t>
            </a:r>
            <a:endParaRPr lang="en-US" altLang="zh-CN" dirty="0"/>
          </a:p>
          <a:p>
            <a:r>
              <a:rPr lang="zh-CN" altLang="en-US" dirty="0"/>
              <a:t>           张宇涛</a:t>
            </a:r>
          </a:p>
        </p:txBody>
      </p:sp>
    </p:spTree>
    <p:extLst>
      <p:ext uri="{BB962C8B-B14F-4D97-AF65-F5344CB8AC3E}">
        <p14:creationId xmlns:p14="http://schemas.microsoft.com/office/powerpoint/2010/main" val="4069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02FF6-1F9F-4CAC-B70A-200BCCAB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D721E-DECD-4BD6-B6FC-0637928D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880" y="2246944"/>
            <a:ext cx="3547400" cy="34496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17EA64-93FD-4D43-9F71-2E43A5F0A9CB}"/>
              </a:ext>
            </a:extLst>
          </p:cNvPr>
          <p:cNvSpPr txBox="1"/>
          <p:nvPr/>
        </p:nvSpPr>
        <p:spPr>
          <a:xfrm>
            <a:off x="1444212" y="2416893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←→调节手臂的方向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↑↓: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调节手臂的屈伸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2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79E9-6F05-43B2-BA55-80F59A41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860E6-7652-44F1-994B-B3ACDCDD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，建立一个立方体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，原立方体通过变换生成一个略大于原立方体的立方体，并将其置于原立方体之上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，为</a:t>
            </a:r>
            <a:r>
              <a:rPr lang="en-US" altLang="zh-CN" dirty="0"/>
              <a:t>2</a:t>
            </a:r>
            <a:r>
              <a:rPr lang="zh-CN" altLang="en-US" dirty="0"/>
              <a:t>个立方体设立变形函数。</a:t>
            </a:r>
          </a:p>
        </p:txBody>
      </p:sp>
    </p:spTree>
    <p:extLst>
      <p:ext uri="{BB962C8B-B14F-4D97-AF65-F5344CB8AC3E}">
        <p14:creationId xmlns:p14="http://schemas.microsoft.com/office/powerpoint/2010/main" val="2057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FA680-660C-4ACA-B1DA-A641639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部分核心代码展示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37AB4F-2830-4BDE-9F2A-5BFA299E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60" y="2152886"/>
            <a:ext cx="5639040" cy="19098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53BC46-65E9-49ED-A636-56EEE968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38" y="2152886"/>
            <a:ext cx="5513488" cy="29961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DA2ABA-F0CC-4F49-BC0B-D3945DB6DD7D}"/>
              </a:ext>
            </a:extLst>
          </p:cNvPr>
          <p:cNvSpPr txBox="1"/>
          <p:nvPr/>
        </p:nvSpPr>
        <p:spPr>
          <a:xfrm>
            <a:off x="456960" y="406277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构建原立方体，与一个在其上方略大于它的立方体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32D07-AB87-444A-AB5F-FBDD175B5814}"/>
              </a:ext>
            </a:extLst>
          </p:cNvPr>
          <p:cNvSpPr txBox="1"/>
          <p:nvPr/>
        </p:nvSpPr>
        <p:spPr>
          <a:xfrm>
            <a:off x="6096000" y="5149050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建立四个操作函数来操作</a:t>
            </a:r>
            <a:r>
              <a:rPr lang="en-US" altLang="zh-CN" dirty="0"/>
              <a:t>2</a:t>
            </a:r>
            <a:r>
              <a:rPr lang="zh-CN" altLang="en-US"/>
              <a:t>个立方体，另其产生手臂的效果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9487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105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Arial</vt:lpstr>
      <vt:lpstr>Gill Sans MT</vt:lpstr>
      <vt:lpstr>画廊</vt:lpstr>
      <vt:lpstr>手臂关节模型模型</vt:lpstr>
      <vt:lpstr>效果展示</vt:lpstr>
      <vt:lpstr>主要步骤</vt:lpstr>
      <vt:lpstr>部分核心代码展示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波浪模型</dc:title>
  <dc:creator>sadguy</dc:creator>
  <cp:lastModifiedBy>sadguy</cp:lastModifiedBy>
  <cp:revision>23</cp:revision>
  <dcterms:created xsi:type="dcterms:W3CDTF">2021-01-16T03:50:12Z</dcterms:created>
  <dcterms:modified xsi:type="dcterms:W3CDTF">2021-01-16T12:38:21Z</dcterms:modified>
</cp:coreProperties>
</file>