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52FB78-E3AC-4EE4-AB55-4DE9D54C6EC2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56C7-B95A-4983-B317-3EFE0B46A8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0556C7-B95A-4983-B317-3EFE0B46A8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B78-E3AC-4EE4-AB55-4DE9D54C6EC2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56C7-B95A-4983-B317-3EFE0B46A8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52FB78-E3AC-4EE4-AB55-4DE9D54C6EC2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6225" y="942975"/>
            <a:ext cx="9310370" cy="3454400"/>
          </a:xfrm>
        </p:spPr>
        <p:txBody>
          <a:bodyPr>
            <a:normAutofit fontScale="90000"/>
          </a:bodyPr>
          <a:lstStyle/>
          <a:p>
            <a:r>
              <a:rPr lang="zh-CN" altLang="en-US" sz="6665" dirty="0"/>
              <a:t>模拟手臂</a:t>
            </a:r>
            <a:br>
              <a:rPr lang="zh-CN" altLang="en-US" sz="6665" dirty="0"/>
            </a:br>
            <a:br>
              <a:rPr lang="zh-CN" altLang="en-US" sz="6665" dirty="0"/>
            </a:br>
            <a:r>
              <a:rPr lang="zh-CN" altLang="en-US" sz="3110" dirty="0"/>
              <a:t>基于着色器的 WebGL的图形学应用程序开发设计方法，加深对于图形学基础概念的理解，提升 问题的分析求解能力。设计利用WebGL交互方法，围绕人体手臂建立抽象模型，设计三维环境下的具体展示，使其能在浏览器中</a:t>
            </a:r>
            <a:r>
              <a:rPr lang="zh-CN" altLang="en-US" sz="3110" dirty="0"/>
              <a:t>展示</a:t>
            </a:r>
            <a:endParaRPr lang="zh-CN" altLang="en-US" sz="31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610" y="1372870"/>
            <a:ext cx="9603105" cy="1291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生成两个长方体作为机械手臂，</a:t>
            </a:r>
            <a:r>
              <a:rPr lang="zh-CN" altLang="en-US" dirty="0">
                <a:sym typeface="+mn-ea"/>
              </a:rPr>
              <a:t>为这两个立方体设立变形函数，根</a:t>
            </a:r>
            <a:r>
              <a:rPr lang="zh-CN" altLang="en-US" dirty="0"/>
              <a:t>据坐标系，通过调整</a:t>
            </a:r>
            <a:r>
              <a:rPr lang="en-US" altLang="zh-CN" dirty="0"/>
              <a:t>机械手臂的立体旋转角度，调整上臂和前臂的运动轨迹</a:t>
            </a:r>
            <a:r>
              <a:rPr lang="zh-CN" altLang="en-US" dirty="0"/>
              <a:t>，展示不同角度的手臂形状。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3107690"/>
            <a:ext cx="4978400" cy="264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60" y="3107690"/>
            <a:ext cx="5816600" cy="2561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93190" y="417830"/>
            <a:ext cx="4299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←→调节手臂的方向</a:t>
            </a:r>
            <a:endParaRPr lang="en-US" altLang="zh-CN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/>
              <a:t>通过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↑↓: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调节手臂的屈伸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7535" y="1421765"/>
            <a:ext cx="3705225" cy="4645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15" y="1393825"/>
            <a:ext cx="3558540" cy="4701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215</Words>
  <Application>WPS 演示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等线 Light</vt:lpstr>
      <vt:lpstr>Gill Sans MT</vt:lpstr>
      <vt:lpstr>等线</vt:lpstr>
      <vt:lpstr>Arial Unicode MS</vt:lpstr>
      <vt:lpstr>Calibri</vt:lpstr>
      <vt:lpstr>画廊</vt:lpstr>
      <vt:lpstr>手臂关节模型模型</vt:lpstr>
      <vt:lpstr>主要步骤</vt:lpstr>
      <vt:lpstr>效果展示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波浪模型</dc:title>
  <dc:creator>sadguy</dc:creator>
  <cp:lastModifiedBy>admin</cp:lastModifiedBy>
  <cp:revision>24</cp:revision>
  <dcterms:created xsi:type="dcterms:W3CDTF">2021-01-16T03:50:00Z</dcterms:created>
  <dcterms:modified xsi:type="dcterms:W3CDTF">2021-01-19T17:21:16Z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