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71160"/>
  </p:normalViewPr>
  <p:slideViewPr>
    <p:cSldViewPr snapToGrid="0" snapToObjects="1">
      <p:cViewPr>
        <p:scale>
          <a:sx n="100" d="100"/>
          <a:sy n="100" d="100"/>
        </p:scale>
        <p:origin x="16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10CFF-02DB-0840-BD8D-C1BEB0530A9C}" type="datetimeFigureOut">
              <a:rPr kumimoji="1" lang="zh-CN" altLang="en-US" smtClean="0"/>
              <a:t>2017/5/1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97723-85E8-9642-9CBE-D194F80931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8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zh-CN" altLang="en-US" dirty="0" smtClean="0"/>
              <a:t>应用程序开发中，最常用的调试器是</a:t>
            </a:r>
            <a:r>
              <a:rPr kumimoji="1" lang="en-US" altLang="zh-CN" dirty="0" err="1" smtClean="0"/>
              <a:t>gdb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gdb</a:t>
            </a:r>
            <a:r>
              <a:rPr kumimoji="1" lang="zh-CN" altLang="en-US" dirty="0" smtClean="0"/>
              <a:t> 和其它调试器一样，可以在程序中设置断点、查看变量值、单步执行跟踪程序的执行过程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723-85E8-9642-9CBE-D194F809310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28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search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forward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用来从当前行向后查找第一个匹配的字符串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reverse-search </a:t>
            </a:r>
            <a:r>
              <a:rPr kumimoji="1" lang="zh-CN" altLang="en-US" baseline="0" dirty="0" smtClean="0"/>
              <a:t>用来向前查找第一个匹配的字符串</a:t>
            </a: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723-85E8-9642-9CBE-D194F80931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9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next </a:t>
            </a:r>
            <a:r>
              <a:rPr kumimoji="1" lang="zh-CN" altLang="en-US" dirty="0" smtClean="0"/>
              <a:t>会把函数调用当作一条语句来执行</a:t>
            </a:r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会跟踪进入函数，一条条执行函数内的代码</a:t>
            </a:r>
            <a:endParaRPr kumimoji="1" lang="en-US" altLang="zh-CN" dirty="0" smtClean="0"/>
          </a:p>
          <a:p>
            <a:r>
              <a:rPr lang="en-US" altLang="zh-CN" dirty="0" smtClean="0"/>
              <a:t>finish </a:t>
            </a:r>
            <a:r>
              <a:rPr lang="zh-CN" altLang="en-US" dirty="0" smtClean="0"/>
              <a:t>运行程序，直到当前函数完成返回。并打印函数返回时的堆栈地址和返回值及参数值等信息。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723-85E8-9642-9CBE-D194F80931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6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GDB</a:t>
            </a:r>
            <a:r>
              <a:rPr kumimoji="1" lang="zh-CN" altLang="en-US" dirty="0" smtClean="0"/>
              <a:t>中，你可以随时查看以下三种变量的值：</a:t>
            </a:r>
          </a:p>
          <a:p>
            <a:r>
              <a:rPr kumimoji="1" lang="zh-CN" altLang="en-US" dirty="0" smtClean="0"/>
              <a:t>全局变量（所有文件可见的）</a:t>
            </a:r>
          </a:p>
          <a:p>
            <a:r>
              <a:rPr kumimoji="1" lang="zh-CN" altLang="en-US" dirty="0" smtClean="0"/>
              <a:t>静态全局变量（当前文件可见的）</a:t>
            </a:r>
          </a:p>
          <a:p>
            <a:r>
              <a:rPr kumimoji="1" lang="zh-CN" altLang="en-US" dirty="0" smtClean="0"/>
              <a:t>局部变量（当前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可见的）</a:t>
            </a:r>
          </a:p>
          <a:p>
            <a:r>
              <a:rPr kumimoji="1" lang="zh-CN" altLang="en-US" dirty="0" smtClean="0"/>
              <a:t>如果你的局部变量和全局变量发生冲突（也就是重名），一般情况下是局部变量会隐藏全局变量，也就是说，如果一个全局变量和一个函数中的局部变量同名时，如果当前停止点在函数中，用</a:t>
            </a:r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显示出的变量的值会是函数中的局部变量的值。如果此时你想查看全局变量的值时，你可以使用“</a:t>
            </a:r>
            <a:r>
              <a:rPr kumimoji="1" lang="en-US" altLang="zh-CN" dirty="0" smtClean="0"/>
              <a:t>::”</a:t>
            </a:r>
            <a:r>
              <a:rPr kumimoji="1" lang="zh-CN" altLang="en-US" dirty="0" smtClean="0"/>
              <a:t>操作符。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有时候，你需要查看一段连续的内存空间的值。比如数组的一段，或是动态分配的数据的大小。你可以使用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的左边是第一个内存的地址的值，“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的右边则是你想查看内存的长度。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723-85E8-9642-9CBE-D194F80931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36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backtrace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函数调用堆栈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97723-85E8-9642-9CBE-D194F809310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7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ubuntu.org.cn/&#29992;GDB&#35843;&#35797;&#31243;&#24207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gdb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GNU debugger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71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mr-IN" altLang="zh-CN" dirty="0" err="1">
                <a:hlinkClick r:id="rId2"/>
              </a:rPr>
              <a:t>http</a:t>
            </a:r>
            <a:r>
              <a:rPr kumimoji="1" lang="mr-IN" altLang="zh-CN" dirty="0">
                <a:hlinkClick r:id="rId2"/>
              </a:rPr>
              <a:t>://</a:t>
            </a:r>
            <a:r>
              <a:rPr kumimoji="1" lang="mr-IN" altLang="zh-CN" dirty="0" err="1" smtClean="0">
                <a:hlinkClick r:id="rId2"/>
              </a:rPr>
              <a:t>wiki.ubuntu.org.cn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zh-CN" altLang="en-US" dirty="0">
                <a:hlinkClick r:id="rId2"/>
              </a:rPr>
              <a:t>用</a:t>
            </a:r>
            <a:r>
              <a:rPr kumimoji="1" lang="en-US" altLang="zh-CN" dirty="0">
                <a:hlinkClick r:id="rId2"/>
              </a:rPr>
              <a:t>GDB</a:t>
            </a:r>
            <a:r>
              <a:rPr kumimoji="1" lang="zh-CN" altLang="en-US" dirty="0">
                <a:hlinkClick r:id="rId2"/>
              </a:rPr>
              <a:t>调试程序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6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breakpoint</a:t>
            </a:r>
          </a:p>
          <a:p>
            <a:r>
              <a:rPr kumimoji="1" lang="en-US" altLang="zh-CN" dirty="0" smtClean="0"/>
              <a:t>check variable value</a:t>
            </a:r>
          </a:p>
          <a:p>
            <a:r>
              <a:rPr kumimoji="1" lang="en-US" altLang="zh-CN" dirty="0" smtClean="0"/>
              <a:t>run program in step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72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gdb</a:t>
            </a:r>
            <a:r>
              <a:rPr kumimoji="1" lang="en-US" altLang="zh-CN" dirty="0" smtClean="0"/>
              <a:t> a program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Write a c program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Compile the c program with -g and -O0</a:t>
            </a:r>
          </a:p>
          <a:p>
            <a:pPr marL="562356" lvl="1" indent="-342900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-g -O0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test.c</a:t>
            </a:r>
            <a:r>
              <a:rPr kumimoji="1" lang="en-US" altLang="zh-CN" dirty="0" smtClean="0"/>
              <a:t> -o test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Run debug command</a:t>
            </a:r>
          </a:p>
          <a:p>
            <a:pPr marL="562356" lvl="1" indent="-342900"/>
            <a:r>
              <a:rPr kumimoji="1" lang="en-US" altLang="zh-CN" dirty="0" err="1" smtClean="0"/>
              <a:t>gdb</a:t>
            </a:r>
            <a:r>
              <a:rPr kumimoji="1" lang="en-US" altLang="zh-CN" dirty="0" smtClean="0"/>
              <a:t> test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Quit </a:t>
            </a:r>
            <a:r>
              <a:rPr kumimoji="1" lang="en-US" altLang="zh-CN" dirty="0" err="1" smtClean="0"/>
              <a:t>gdb</a:t>
            </a:r>
            <a:endParaRPr kumimoji="1" lang="en-US" altLang="zh-CN" dirty="0" smtClean="0"/>
          </a:p>
          <a:p>
            <a:pPr marL="635508" lvl="1" indent="-342900"/>
            <a:r>
              <a:rPr kumimoji="1" lang="en-US" altLang="zh-CN" dirty="0" smtClean="0"/>
              <a:t>type ‘quit’ command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0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 source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list</a:t>
            </a:r>
          </a:p>
          <a:p>
            <a:pPr lvl="1"/>
            <a:r>
              <a:rPr kumimoji="1" lang="en-US" altLang="zh-CN" dirty="0" smtClean="0"/>
              <a:t>list 5, 10</a:t>
            </a:r>
          </a:p>
          <a:p>
            <a:pPr lvl="1"/>
            <a:r>
              <a:rPr kumimoji="1" lang="en-US" altLang="zh-CN" dirty="0" smtClean="0"/>
              <a:t>list test.c:5, 10</a:t>
            </a:r>
          </a:p>
          <a:p>
            <a:pPr lvl="1"/>
            <a:r>
              <a:rPr kumimoji="1" lang="en-US" altLang="zh-CN" dirty="0" smtClean="0"/>
              <a:t>list </a:t>
            </a:r>
            <a:r>
              <a:rPr kumimoji="1" lang="en-US" altLang="zh-CN" dirty="0" err="1" smtClean="0"/>
              <a:t>get_sum</a:t>
            </a:r>
            <a:endParaRPr kumimoji="1" lang="en-US" altLang="zh-CN" dirty="0" smtClean="0"/>
          </a:p>
          <a:p>
            <a:r>
              <a:rPr kumimoji="1" lang="en-US" altLang="zh-CN" dirty="0" smtClean="0"/>
              <a:t>search</a:t>
            </a:r>
          </a:p>
          <a:p>
            <a:r>
              <a:rPr kumimoji="1" lang="en-US" altLang="zh-CN" dirty="0" smtClean="0"/>
              <a:t>reverse-search</a:t>
            </a:r>
          </a:p>
        </p:txBody>
      </p:sp>
    </p:spTree>
    <p:extLst>
      <p:ext uri="{BB962C8B-B14F-4D97-AF65-F5344CB8AC3E}">
        <p14:creationId xmlns:p14="http://schemas.microsoft.com/office/powerpoint/2010/main" val="155557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Run program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run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70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Breakpoints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break</a:t>
            </a:r>
          </a:p>
          <a:p>
            <a:pPr lvl="1"/>
            <a:r>
              <a:rPr kumimoji="1" lang="en-US" altLang="zh-CN" dirty="0" smtClean="0"/>
              <a:t>break 7</a:t>
            </a:r>
          </a:p>
          <a:p>
            <a:pPr lvl="1"/>
            <a:r>
              <a:rPr kumimoji="1" lang="en-US" altLang="zh-CN" dirty="0" smtClean="0"/>
              <a:t>break </a:t>
            </a:r>
            <a:r>
              <a:rPr kumimoji="1" lang="en-US" altLang="zh-CN" dirty="0" err="1" smtClean="0"/>
              <a:t>get_sum</a:t>
            </a:r>
            <a:endParaRPr kumimoji="1" lang="en-US" altLang="zh-CN" dirty="0" smtClean="0"/>
          </a:p>
          <a:p>
            <a:r>
              <a:rPr kumimoji="1" lang="en-US" altLang="zh-CN" dirty="0" smtClean="0"/>
              <a:t>enable / disable </a:t>
            </a:r>
          </a:p>
          <a:p>
            <a:r>
              <a:rPr kumimoji="1" lang="en-US" altLang="zh-CN" dirty="0" smtClean="0"/>
              <a:t>delete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2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Run in step 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</a:p>
          <a:p>
            <a:r>
              <a:rPr kumimoji="1" lang="en-US" altLang="zh-CN" dirty="0" smtClean="0"/>
              <a:t>next</a:t>
            </a:r>
          </a:p>
          <a:p>
            <a:r>
              <a:rPr kumimoji="1" lang="en-US" altLang="zh-CN" dirty="0" smtClean="0"/>
              <a:t>continue</a:t>
            </a:r>
          </a:p>
          <a:p>
            <a:r>
              <a:rPr kumimoji="1" lang="en-US" altLang="zh-CN" dirty="0" smtClean="0"/>
              <a:t>finish</a:t>
            </a:r>
          </a:p>
          <a:p>
            <a:r>
              <a:rPr kumimoji="1" lang="en-US" altLang="zh-CN" dirty="0" smtClean="0"/>
              <a:t>kill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6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Check variable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print</a:t>
            </a:r>
          </a:p>
          <a:p>
            <a:r>
              <a:rPr kumimoji="1" lang="en-US" altLang="zh-CN" dirty="0" smtClean="0"/>
              <a:t>display</a:t>
            </a:r>
          </a:p>
          <a:p>
            <a:r>
              <a:rPr kumimoji="1" lang="en-US" altLang="zh-CN" dirty="0" err="1" smtClean="0"/>
              <a:t>undisplay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8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Further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backtrace</a:t>
            </a:r>
            <a:endParaRPr kumimoji="1" lang="en-US" altLang="zh-CN" dirty="0" smtClean="0"/>
          </a:p>
          <a:p>
            <a:r>
              <a:rPr kumimoji="1" lang="en-US" altLang="zh-CN" dirty="0" smtClean="0"/>
              <a:t>break if</a:t>
            </a:r>
          </a:p>
          <a:p>
            <a:r>
              <a:rPr kumimoji="1" lang="en-US" altLang="zh-CN" dirty="0" smtClean="0"/>
              <a:t>watch</a:t>
            </a:r>
          </a:p>
          <a:p>
            <a:r>
              <a:rPr kumimoji="1" lang="en-US" altLang="zh-CN" dirty="0" err="1" smtClean="0"/>
              <a:t>rwatch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awatch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138951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424</Words>
  <Application>Microsoft Macintosh PowerPoint</Application>
  <PresentationFormat>全屏显示(4:3)</PresentationFormat>
  <Paragraphs>67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DengXian</vt:lpstr>
      <vt:lpstr>Mangal</vt:lpstr>
      <vt:lpstr>宋体</vt:lpstr>
      <vt:lpstr>怀旧</vt:lpstr>
      <vt:lpstr>gdb</vt:lpstr>
      <vt:lpstr>Debug</vt:lpstr>
      <vt:lpstr>gdb a program</vt:lpstr>
      <vt:lpstr>View source</vt:lpstr>
      <vt:lpstr>Run program</vt:lpstr>
      <vt:lpstr>Breakpoints</vt:lpstr>
      <vt:lpstr>Run in step mode</vt:lpstr>
      <vt:lpstr>Check variable</vt:lpstr>
      <vt:lpstr>Further</vt:lpstr>
      <vt:lpstr>Reference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</dc:title>
  <dc:creator>Wind Wood</dc:creator>
  <cp:lastModifiedBy>Wind Wood</cp:lastModifiedBy>
  <cp:revision>23</cp:revision>
  <dcterms:created xsi:type="dcterms:W3CDTF">2017-05-01T13:09:36Z</dcterms:created>
  <dcterms:modified xsi:type="dcterms:W3CDTF">2017-05-01T16:12:37Z</dcterms:modified>
</cp:coreProperties>
</file>