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9" r:id="rId6"/>
    <p:sldId id="262" r:id="rId7"/>
    <p:sldId id="263" r:id="rId8"/>
    <p:sldId id="264" r:id="rId9"/>
    <p:sldId id="265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17C5F-C542-46B1-A77A-92E8ED62266F}" v="114" dt="2021-12-05T14:10:49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72" autoAdjust="0"/>
  </p:normalViewPr>
  <p:slideViewPr>
    <p:cSldViewPr snapToGrid="0">
      <p:cViewPr varScale="1">
        <p:scale>
          <a:sx n="143" d="100"/>
          <a:sy n="143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Zhenyu" userId="0a76e4461df11e83" providerId="LiveId" clId="{95417C5F-C542-46B1-A77A-92E8ED62266F}"/>
    <pc:docChg chg="undo redo custSel addSld delSld modSld sldOrd modMainMaster">
      <pc:chgData name="Wu Zhenyu" userId="0a76e4461df11e83" providerId="LiveId" clId="{95417C5F-C542-46B1-A77A-92E8ED62266F}" dt="2021-12-05T14:13:36.080" v="6393" actId="1076"/>
      <pc:docMkLst>
        <pc:docMk/>
      </pc:docMkLst>
      <pc:sldChg chg="addSp delSp modSp new mod setBg">
        <pc:chgData name="Wu Zhenyu" userId="0a76e4461df11e83" providerId="LiveId" clId="{95417C5F-C542-46B1-A77A-92E8ED62266F}" dt="2021-12-05T07:53:41.728" v="1536" actId="26606"/>
        <pc:sldMkLst>
          <pc:docMk/>
          <pc:sldMk cId="2790521732" sldId="256"/>
        </pc:sldMkLst>
        <pc:spChg chg="mod">
          <ac:chgData name="Wu Zhenyu" userId="0a76e4461df11e83" providerId="LiveId" clId="{95417C5F-C542-46B1-A77A-92E8ED62266F}" dt="2021-12-05T07:53:41.728" v="1536" actId="26606"/>
          <ac:spMkLst>
            <pc:docMk/>
            <pc:sldMk cId="2790521732" sldId="256"/>
            <ac:spMk id="2" creationId="{EA63C89C-17F0-4E53-AC9F-B348A973B515}"/>
          </ac:spMkLst>
        </pc:spChg>
        <pc:spChg chg="mod">
          <ac:chgData name="Wu Zhenyu" userId="0a76e4461df11e83" providerId="LiveId" clId="{95417C5F-C542-46B1-A77A-92E8ED62266F}" dt="2021-12-05T07:53:41.728" v="1536" actId="26606"/>
          <ac:spMkLst>
            <pc:docMk/>
            <pc:sldMk cId="2790521732" sldId="256"/>
            <ac:spMk id="3" creationId="{C8DD89D9-0D2F-4283-A28B-129B05F021CF}"/>
          </ac:spMkLst>
        </pc:spChg>
        <pc:spChg chg="add del">
          <ac:chgData name="Wu Zhenyu" userId="0a76e4461df11e83" providerId="LiveId" clId="{95417C5F-C542-46B1-A77A-92E8ED62266F}" dt="2021-12-05T07:53:41.728" v="1536" actId="26606"/>
          <ac:spMkLst>
            <pc:docMk/>
            <pc:sldMk cId="2790521732" sldId="256"/>
            <ac:spMk id="8" creationId="{D472C551-D440-40DF-9260-BDB9AC40960A}"/>
          </ac:spMkLst>
        </pc:spChg>
        <pc:spChg chg="add del">
          <ac:chgData name="Wu Zhenyu" userId="0a76e4461df11e83" providerId="LiveId" clId="{95417C5F-C542-46B1-A77A-92E8ED62266F}" dt="2021-12-05T07:53:41.728" v="1536" actId="26606"/>
          <ac:spMkLst>
            <pc:docMk/>
            <pc:sldMk cId="2790521732" sldId="256"/>
            <ac:spMk id="12" creationId="{508BEF50-7B1E-49A4-BC19-5F4F1D755E64}"/>
          </ac:spMkLst>
        </pc:spChg>
        <pc:spChg chg="add del">
          <ac:chgData name="Wu Zhenyu" userId="0a76e4461df11e83" providerId="LiveId" clId="{95417C5F-C542-46B1-A77A-92E8ED62266F}" dt="2021-12-05T07:53:41.728" v="1536" actId="26606"/>
          <ac:spMkLst>
            <pc:docMk/>
            <pc:sldMk cId="2790521732" sldId="256"/>
            <ac:spMk id="14" creationId="{3FBAD350-5664-4811-A208-657FB882D350}"/>
          </ac:spMkLst>
        </pc:spChg>
        <pc:spChg chg="add del">
          <ac:chgData name="Wu Zhenyu" userId="0a76e4461df11e83" providerId="LiveId" clId="{95417C5F-C542-46B1-A77A-92E8ED62266F}" dt="2021-12-05T07:53:41.728" v="1536" actId="26606"/>
          <ac:spMkLst>
            <pc:docMk/>
            <pc:sldMk cId="2790521732" sldId="256"/>
            <ac:spMk id="16" creationId="{C39ADB8F-D187-49D7-BDCF-C1B6DC727068}"/>
          </ac:spMkLst>
        </pc:spChg>
        <pc:cxnChg chg="add del">
          <ac:chgData name="Wu Zhenyu" userId="0a76e4461df11e83" providerId="LiveId" clId="{95417C5F-C542-46B1-A77A-92E8ED62266F}" dt="2021-12-05T07:53:41.728" v="1536" actId="26606"/>
          <ac:cxnSpMkLst>
            <pc:docMk/>
            <pc:sldMk cId="2790521732" sldId="256"/>
            <ac:cxnSpMk id="10" creationId="{56020367-4FD5-4596-8E10-C5F095CD8DBF}"/>
          </ac:cxnSpMkLst>
        </pc:cxnChg>
      </pc:sldChg>
      <pc:sldChg chg="addSp delSp modSp new mod setBg setClrOvrMap">
        <pc:chgData name="Wu Zhenyu" userId="0a76e4461df11e83" providerId="LiveId" clId="{95417C5F-C542-46B1-A77A-92E8ED62266F}" dt="2021-12-05T07:53:42.096" v="1537" actId="26606"/>
        <pc:sldMkLst>
          <pc:docMk/>
          <pc:sldMk cId="1348303378" sldId="257"/>
        </pc:sldMkLst>
        <pc:spChg chg="mod">
          <ac:chgData name="Wu Zhenyu" userId="0a76e4461df11e83" providerId="LiveId" clId="{95417C5F-C542-46B1-A77A-92E8ED62266F}" dt="2021-12-05T07:53:27.042" v="1531" actId="26606"/>
          <ac:spMkLst>
            <pc:docMk/>
            <pc:sldMk cId="1348303378" sldId="257"/>
            <ac:spMk id="2" creationId="{18841EEE-4154-45D7-B7A5-5194EC44266D}"/>
          </ac:spMkLst>
        </pc:spChg>
        <pc:spChg chg="add del mod">
          <ac:chgData name="Wu Zhenyu" userId="0a76e4461df11e83" providerId="LiveId" clId="{95417C5F-C542-46B1-A77A-92E8ED62266F}" dt="2021-12-05T07:53:42.096" v="1537" actId="26606"/>
          <ac:spMkLst>
            <pc:docMk/>
            <pc:sldMk cId="1348303378" sldId="257"/>
            <ac:spMk id="3" creationId="{6EB94E0B-76EA-41AC-8D2B-FDDCBFF1C5B2}"/>
          </ac:spMkLst>
        </pc:spChg>
        <pc:spChg chg="add del">
          <ac:chgData name="Wu Zhenyu" userId="0a76e4461df11e83" providerId="LiveId" clId="{95417C5F-C542-46B1-A77A-92E8ED62266F}" dt="2021-12-05T07:53:27.042" v="1531" actId="26606"/>
          <ac:spMkLst>
            <pc:docMk/>
            <pc:sldMk cId="1348303378" sldId="257"/>
            <ac:spMk id="8" creationId="{D9A7F3BF-8763-4074-AD77-92790AF314D1}"/>
          </ac:spMkLst>
        </pc:spChg>
        <pc:spChg chg="add del">
          <ac:chgData name="Wu Zhenyu" userId="0a76e4461df11e83" providerId="LiveId" clId="{95417C5F-C542-46B1-A77A-92E8ED62266F}" dt="2021-12-05T07:53:23.162" v="1525" actId="26606"/>
          <ac:spMkLst>
            <pc:docMk/>
            <pc:sldMk cId="1348303378" sldId="257"/>
            <ac:spMk id="9" creationId="{B819A166-7571-4003-A6B8-B62034C3ED30}"/>
          </ac:spMkLst>
        </pc:spChg>
        <pc:spChg chg="add del">
          <ac:chgData name="Wu Zhenyu" userId="0a76e4461df11e83" providerId="LiveId" clId="{95417C5F-C542-46B1-A77A-92E8ED62266F}" dt="2021-12-05T07:53:22.776" v="1523" actId="26606"/>
          <ac:spMkLst>
            <pc:docMk/>
            <pc:sldMk cId="1348303378" sldId="257"/>
            <ac:spMk id="10" creationId="{C5E6CFF1-2F42-4E10-9A97-F116F46F53FE}"/>
          </ac:spMkLst>
        </pc:spChg>
        <pc:spChg chg="add del">
          <ac:chgData name="Wu Zhenyu" userId="0a76e4461df11e83" providerId="LiveId" clId="{95417C5F-C542-46B1-A77A-92E8ED62266F}" dt="2021-12-05T07:53:23.734" v="1527" actId="26606"/>
          <ac:spMkLst>
            <pc:docMk/>
            <pc:sldMk cId="1348303378" sldId="257"/>
            <ac:spMk id="11" creationId="{0EC5361D-F897-4856-B945-0455A365EB24}"/>
          </ac:spMkLst>
        </pc:spChg>
        <pc:spChg chg="add del">
          <ac:chgData name="Wu Zhenyu" userId="0a76e4461df11e83" providerId="LiveId" clId="{95417C5F-C542-46B1-A77A-92E8ED62266F}" dt="2021-12-05T07:53:23.734" v="1527" actId="26606"/>
          <ac:spMkLst>
            <pc:docMk/>
            <pc:sldMk cId="1348303378" sldId="257"/>
            <ac:spMk id="13" creationId="{4508C0C5-2268-42B5-B3C8-4D0899E05F8C}"/>
          </ac:spMkLst>
        </pc:spChg>
        <pc:spChg chg="add del">
          <ac:chgData name="Wu Zhenyu" userId="0a76e4461df11e83" providerId="LiveId" clId="{95417C5F-C542-46B1-A77A-92E8ED62266F}" dt="2021-12-05T07:53:23.734" v="1527" actId="26606"/>
          <ac:spMkLst>
            <pc:docMk/>
            <pc:sldMk cId="1348303378" sldId="257"/>
            <ac:spMk id="15" creationId="{141ACBDB-38F8-4B34-8183-BD95B4E55A62}"/>
          </ac:spMkLst>
        </pc:spChg>
        <pc:spChg chg="add del">
          <ac:chgData name="Wu Zhenyu" userId="0a76e4461df11e83" providerId="LiveId" clId="{95417C5F-C542-46B1-A77A-92E8ED62266F}" dt="2021-12-05T07:53:23.734" v="1527" actId="26606"/>
          <ac:spMkLst>
            <pc:docMk/>
            <pc:sldMk cId="1348303378" sldId="257"/>
            <ac:spMk id="16" creationId="{46D6306C-ED4F-4AAE-B4A5-EEA6AFAD726E}"/>
          </ac:spMkLst>
        </pc:spChg>
        <pc:spChg chg="add del">
          <ac:chgData name="Wu Zhenyu" userId="0a76e4461df11e83" providerId="LiveId" clId="{95417C5F-C542-46B1-A77A-92E8ED62266F}" dt="2021-12-05T07:53:23.734" v="1527" actId="26606"/>
          <ac:spMkLst>
            <pc:docMk/>
            <pc:sldMk cId="1348303378" sldId="257"/>
            <ac:spMk id="17" creationId="{DE00DB52-3455-4E2F-867B-A6D0516E175B}"/>
          </ac:spMkLst>
        </pc:spChg>
        <pc:spChg chg="add del">
          <ac:chgData name="Wu Zhenyu" userId="0a76e4461df11e83" providerId="LiveId" clId="{95417C5F-C542-46B1-A77A-92E8ED62266F}" dt="2021-12-05T07:53:23.734" v="1527" actId="26606"/>
          <ac:spMkLst>
            <pc:docMk/>
            <pc:sldMk cId="1348303378" sldId="257"/>
            <ac:spMk id="19" creationId="{9E914C83-E0D8-4953-92D5-169D28CB43AE}"/>
          </ac:spMkLst>
        </pc:spChg>
        <pc:spChg chg="add del">
          <ac:chgData name="Wu Zhenyu" userId="0a76e4461df11e83" providerId="LiveId" clId="{95417C5F-C542-46B1-A77A-92E8ED62266F}" dt="2021-12-05T07:53:23.734" v="1527" actId="26606"/>
          <ac:spMkLst>
            <pc:docMk/>
            <pc:sldMk cId="1348303378" sldId="257"/>
            <ac:spMk id="21" creationId="{3512E083-F550-46AF-8490-767ECFD00CB7}"/>
          </ac:spMkLst>
        </pc:spChg>
        <pc:spChg chg="add del">
          <ac:chgData name="Wu Zhenyu" userId="0a76e4461df11e83" providerId="LiveId" clId="{95417C5F-C542-46B1-A77A-92E8ED62266F}" dt="2021-12-05T07:53:25.039" v="1529" actId="26606"/>
          <ac:spMkLst>
            <pc:docMk/>
            <pc:sldMk cId="1348303378" sldId="257"/>
            <ac:spMk id="23" creationId="{2E442304-DDBD-4F7B-8017-36BCC863FB40}"/>
          </ac:spMkLst>
        </pc:spChg>
        <pc:spChg chg="add del">
          <ac:chgData name="Wu Zhenyu" userId="0a76e4461df11e83" providerId="LiveId" clId="{95417C5F-C542-46B1-A77A-92E8ED62266F}" dt="2021-12-05T07:53:25.039" v="1529" actId="26606"/>
          <ac:spMkLst>
            <pc:docMk/>
            <pc:sldMk cId="1348303378" sldId="257"/>
            <ac:spMk id="24" creationId="{5E107275-3853-46FD-A241-DE4355A42675}"/>
          </ac:spMkLst>
        </pc:spChg>
        <pc:spChg chg="add del">
          <ac:chgData name="Wu Zhenyu" userId="0a76e4461df11e83" providerId="LiveId" clId="{95417C5F-C542-46B1-A77A-92E8ED62266F}" dt="2021-12-05T07:53:27.042" v="1531" actId="26606"/>
          <ac:spMkLst>
            <pc:docMk/>
            <pc:sldMk cId="1348303378" sldId="257"/>
            <ac:spMk id="32" creationId="{6EB94E0B-76EA-41AC-8D2B-FDDCBFF1C5B2}"/>
          </ac:spMkLst>
        </pc:spChg>
        <pc:grpChg chg="add del">
          <ac:chgData name="Wu Zhenyu" userId="0a76e4461df11e83" providerId="LiveId" clId="{95417C5F-C542-46B1-A77A-92E8ED62266F}" dt="2021-12-05T07:53:27.042" v="1531" actId="26606"/>
          <ac:grpSpMkLst>
            <pc:docMk/>
            <pc:sldMk cId="1348303378" sldId="257"/>
            <ac:grpSpMk id="27" creationId="{7A9648D6-B41B-42D0-A817-AE2607B0B5B8}"/>
          </ac:grpSpMkLst>
        </pc:grpChg>
        <pc:graphicFrameChg chg="add del">
          <ac:chgData name="Wu Zhenyu" userId="0a76e4461df11e83" providerId="LiveId" clId="{95417C5F-C542-46B1-A77A-92E8ED62266F}" dt="2021-12-05T07:53:22.776" v="1523" actId="26606"/>
          <ac:graphicFrameMkLst>
            <pc:docMk/>
            <pc:sldMk cId="1348303378" sldId="257"/>
            <ac:graphicFrameMk id="5" creationId="{D6DD3C83-92A6-4DC7-8C8A-1FA08D2F4CD9}"/>
          </ac:graphicFrameMkLst>
        </pc:graphicFrameChg>
        <pc:graphicFrameChg chg="add del">
          <ac:chgData name="Wu Zhenyu" userId="0a76e4461df11e83" providerId="LiveId" clId="{95417C5F-C542-46B1-A77A-92E8ED62266F}" dt="2021-12-05T07:53:23.162" v="1525" actId="26606"/>
          <ac:graphicFrameMkLst>
            <pc:docMk/>
            <pc:sldMk cId="1348303378" sldId="257"/>
            <ac:graphicFrameMk id="14" creationId="{04818AD3-C56E-429C-A21A-D7AEF3626D80}"/>
          </ac:graphicFrameMkLst>
        </pc:graphicFrameChg>
        <pc:graphicFrameChg chg="add del">
          <ac:chgData name="Wu Zhenyu" userId="0a76e4461df11e83" providerId="LiveId" clId="{95417C5F-C542-46B1-A77A-92E8ED62266F}" dt="2021-12-05T07:53:23.734" v="1527" actId="26606"/>
          <ac:graphicFrameMkLst>
            <pc:docMk/>
            <pc:sldMk cId="1348303378" sldId="257"/>
            <ac:graphicFrameMk id="18" creationId="{C2403E3B-3847-45AA-8AFB-A7097D511C30}"/>
          </ac:graphicFrameMkLst>
        </pc:graphicFrameChg>
        <pc:graphicFrameChg chg="add del">
          <ac:chgData name="Wu Zhenyu" userId="0a76e4461df11e83" providerId="LiveId" clId="{95417C5F-C542-46B1-A77A-92E8ED62266F}" dt="2021-12-05T07:53:25.039" v="1529" actId="26606"/>
          <ac:graphicFrameMkLst>
            <pc:docMk/>
            <pc:sldMk cId="1348303378" sldId="257"/>
            <ac:graphicFrameMk id="25" creationId="{60D65A51-6B48-4254-A95E-8C68D17007E3}"/>
          </ac:graphicFrameMkLst>
        </pc:graphicFrameChg>
        <pc:graphicFrameChg chg="add del">
          <ac:chgData name="Wu Zhenyu" userId="0a76e4461df11e83" providerId="LiveId" clId="{95417C5F-C542-46B1-A77A-92E8ED62266F}" dt="2021-12-05T07:53:27.615" v="1533" actId="26606"/>
          <ac:graphicFrameMkLst>
            <pc:docMk/>
            <pc:sldMk cId="1348303378" sldId="257"/>
            <ac:graphicFrameMk id="34" creationId="{D887C572-E99D-4E9E-BA74-79FD516EC35B}"/>
          </ac:graphicFrameMkLst>
        </pc:graphicFrameChg>
        <pc:graphicFrameChg chg="add del">
          <ac:chgData name="Wu Zhenyu" userId="0a76e4461df11e83" providerId="LiveId" clId="{95417C5F-C542-46B1-A77A-92E8ED62266F}" dt="2021-12-05T07:53:42.096" v="1537" actId="26606"/>
          <ac:graphicFrameMkLst>
            <pc:docMk/>
            <pc:sldMk cId="1348303378" sldId="257"/>
            <ac:graphicFrameMk id="36" creationId="{D97C1DE2-B90E-497D-B1F9-322B82E354BF}"/>
          </ac:graphicFrameMkLst>
        </pc:graphicFrameChg>
        <pc:picChg chg="add del">
          <ac:chgData name="Wu Zhenyu" userId="0a76e4461df11e83" providerId="LiveId" clId="{95417C5F-C542-46B1-A77A-92E8ED62266F}" dt="2021-12-05T07:53:22.776" v="1523" actId="26606"/>
          <ac:picMkLst>
            <pc:docMk/>
            <pc:sldMk cId="1348303378" sldId="257"/>
            <ac:picMk id="6" creationId="{F9E551D4-D3FD-43B3-83D4-C3A6863914E1}"/>
          </ac:picMkLst>
        </pc:picChg>
        <pc:cxnChg chg="add del">
          <ac:chgData name="Wu Zhenyu" userId="0a76e4461df11e83" providerId="LiveId" clId="{95417C5F-C542-46B1-A77A-92E8ED62266F}" dt="2021-12-05T07:53:22.776" v="1523" actId="26606"/>
          <ac:cxnSpMkLst>
            <pc:docMk/>
            <pc:sldMk cId="1348303378" sldId="257"/>
            <ac:cxnSpMk id="12" creationId="{67182200-4859-4C8D-BCBB-55B245C28BA3}"/>
          </ac:cxnSpMkLst>
        </pc:cxnChg>
        <pc:cxnChg chg="add del">
          <ac:chgData name="Wu Zhenyu" userId="0a76e4461df11e83" providerId="LiveId" clId="{95417C5F-C542-46B1-A77A-92E8ED62266F}" dt="2021-12-05T07:53:27.042" v="1531" actId="26606"/>
          <ac:cxnSpMkLst>
            <pc:docMk/>
            <pc:sldMk cId="1348303378" sldId="257"/>
            <ac:cxnSpMk id="31" creationId="{C49DA8F6-BCC1-4447-B54C-57856834B94B}"/>
          </ac:cxnSpMkLst>
        </pc:cxnChg>
      </pc:sldChg>
      <pc:sldChg chg="addSp delSp modSp new mod setBg">
        <pc:chgData name="Wu Zhenyu" userId="0a76e4461df11e83" providerId="LiveId" clId="{95417C5F-C542-46B1-A77A-92E8ED62266F}" dt="2021-12-05T14:13:36.080" v="6393" actId="1076"/>
        <pc:sldMkLst>
          <pc:docMk/>
          <pc:sldMk cId="1040372747" sldId="258"/>
        </pc:sldMkLst>
        <pc:spChg chg="mod">
          <ac:chgData name="Wu Zhenyu" userId="0a76e4461df11e83" providerId="LiveId" clId="{95417C5F-C542-46B1-A77A-92E8ED62266F}" dt="2021-12-05T07:53:42.864" v="1538" actId="26606"/>
          <ac:spMkLst>
            <pc:docMk/>
            <pc:sldMk cId="1040372747" sldId="258"/>
            <ac:spMk id="2" creationId="{11C4CB49-860B-427C-8703-FE0A6A0853BF}"/>
          </ac:spMkLst>
        </pc:spChg>
        <pc:spChg chg="del mod">
          <ac:chgData name="Wu Zhenyu" userId="0a76e4461df11e83" providerId="LiveId" clId="{95417C5F-C542-46B1-A77A-92E8ED62266F}" dt="2021-12-05T07:17:13.699" v="1512" actId="22"/>
          <ac:spMkLst>
            <pc:docMk/>
            <pc:sldMk cId="1040372747" sldId="258"/>
            <ac:spMk id="3" creationId="{821BC170-89F7-4B67-8EAC-CD692EDA7D90}"/>
          </ac:spMkLst>
        </pc:spChg>
        <pc:spChg chg="add del">
          <ac:chgData name="Wu Zhenyu" userId="0a76e4461df11e83" providerId="LiveId" clId="{95417C5F-C542-46B1-A77A-92E8ED62266F}" dt="2021-12-05T07:53:42.864" v="1538" actId="26606"/>
          <ac:spMkLst>
            <pc:docMk/>
            <pc:sldMk cId="1040372747" sldId="258"/>
            <ac:spMk id="10" creationId="{31E1B8B1-26B9-4339-BC65-CCAA79B4617D}"/>
          </ac:spMkLst>
        </pc:spChg>
        <pc:spChg chg="add del">
          <ac:chgData name="Wu Zhenyu" userId="0a76e4461df11e83" providerId="LiveId" clId="{95417C5F-C542-46B1-A77A-92E8ED62266F}" dt="2021-12-05T07:53:42.864" v="1538" actId="26606"/>
          <ac:spMkLst>
            <pc:docMk/>
            <pc:sldMk cId="1040372747" sldId="258"/>
            <ac:spMk id="12" creationId="{158B3569-73B2-4D05-8E95-886A6EE17F1F}"/>
          </ac:spMkLst>
        </pc:spChg>
        <pc:grpChg chg="add del">
          <ac:chgData name="Wu Zhenyu" userId="0a76e4461df11e83" providerId="LiveId" clId="{95417C5F-C542-46B1-A77A-92E8ED62266F}" dt="2021-12-05T07:53:42.864" v="1538" actId="26606"/>
          <ac:grpSpMkLst>
            <pc:docMk/>
            <pc:sldMk cId="1040372747" sldId="258"/>
            <ac:grpSpMk id="14" creationId="{4985F61A-698B-496F-9DD7-3285E30E1041}"/>
          </ac:grpSpMkLst>
        </pc:grpChg>
        <pc:picChg chg="add mod ord">
          <ac:chgData name="Wu Zhenyu" userId="0a76e4461df11e83" providerId="LiveId" clId="{95417C5F-C542-46B1-A77A-92E8ED62266F}" dt="2021-12-05T14:13:36.080" v="6393" actId="1076"/>
          <ac:picMkLst>
            <pc:docMk/>
            <pc:sldMk cId="1040372747" sldId="258"/>
            <ac:picMk id="5" creationId="{0FF7878D-010B-4E33-8C3F-781AA89CB970}"/>
          </ac:picMkLst>
        </pc:picChg>
        <pc:cxnChg chg="add del">
          <ac:chgData name="Wu Zhenyu" userId="0a76e4461df11e83" providerId="LiveId" clId="{95417C5F-C542-46B1-A77A-92E8ED62266F}" dt="2021-12-05T07:53:42.864" v="1538" actId="26606"/>
          <ac:cxnSpMkLst>
            <pc:docMk/>
            <pc:sldMk cId="1040372747" sldId="258"/>
            <ac:cxnSpMk id="19" creationId="{56020367-4FD5-4596-8E10-C5F095CD8DBF}"/>
          </ac:cxnSpMkLst>
        </pc:cxnChg>
      </pc:sldChg>
      <pc:sldChg chg="modSp new del mod ord">
        <pc:chgData name="Wu Zhenyu" userId="0a76e4461df11e83" providerId="LiveId" clId="{95417C5F-C542-46B1-A77A-92E8ED62266F}" dt="2021-12-05T04:49:50.990" v="488" actId="2696"/>
        <pc:sldMkLst>
          <pc:docMk/>
          <pc:sldMk cId="2236111448" sldId="259"/>
        </pc:sldMkLst>
        <pc:spChg chg="mod">
          <ac:chgData name="Wu Zhenyu" userId="0a76e4461df11e83" providerId="LiveId" clId="{95417C5F-C542-46B1-A77A-92E8ED62266F}" dt="2021-12-05T04:41:18.316" v="380" actId="20577"/>
          <ac:spMkLst>
            <pc:docMk/>
            <pc:sldMk cId="2236111448" sldId="259"/>
            <ac:spMk id="2" creationId="{CDFE28FB-36F5-46AC-983F-205CD84CFA53}"/>
          </ac:spMkLst>
        </pc:spChg>
      </pc:sldChg>
      <pc:sldChg chg="addSp delSp modSp new mod setBg chgLayout">
        <pc:chgData name="Wu Zhenyu" userId="0a76e4461df11e83" providerId="LiveId" clId="{95417C5F-C542-46B1-A77A-92E8ED62266F}" dt="2021-12-05T13:00:48.864" v="5331"/>
        <pc:sldMkLst>
          <pc:docMk/>
          <pc:sldMk cId="4039156974" sldId="260"/>
        </pc:sldMkLst>
        <pc:spChg chg="mod ord">
          <ac:chgData name="Wu Zhenyu" userId="0a76e4461df11e83" providerId="LiveId" clId="{95417C5F-C542-46B1-A77A-92E8ED62266F}" dt="2021-12-05T12:39:16.616" v="4522" actId="700"/>
          <ac:spMkLst>
            <pc:docMk/>
            <pc:sldMk cId="4039156974" sldId="260"/>
            <ac:spMk id="2" creationId="{755C111C-EB67-49F2-83AA-18341937902F}"/>
          </ac:spMkLst>
        </pc:spChg>
        <pc:spChg chg="add del mod">
          <ac:chgData name="Wu Zhenyu" userId="0a76e4461df11e83" providerId="LiveId" clId="{95417C5F-C542-46B1-A77A-92E8ED62266F}" dt="2021-12-05T12:30:20.647" v="4441" actId="478"/>
          <ac:spMkLst>
            <pc:docMk/>
            <pc:sldMk cId="4039156974" sldId="260"/>
            <ac:spMk id="3" creationId="{1849578F-7C2A-4997-8E4A-D3D05CFC0230}"/>
          </ac:spMkLst>
        </pc:spChg>
        <pc:spChg chg="add mod">
          <ac:chgData name="Wu Zhenyu" userId="0a76e4461df11e83" providerId="LiveId" clId="{95417C5F-C542-46B1-A77A-92E8ED62266F}" dt="2021-12-05T13:00:48.864" v="5331"/>
          <ac:spMkLst>
            <pc:docMk/>
            <pc:sldMk cId="4039156974" sldId="260"/>
            <ac:spMk id="6" creationId="{36489657-3367-4D6D-BFB2-FBF15BD7E995}"/>
          </ac:spMkLst>
        </pc:spChg>
        <pc:spChg chg="add del mod">
          <ac:chgData name="Wu Zhenyu" userId="0a76e4461df11e83" providerId="LiveId" clId="{95417C5F-C542-46B1-A77A-92E8ED62266F}" dt="2021-12-05T12:52:07.208" v="5180" actId="478"/>
          <ac:spMkLst>
            <pc:docMk/>
            <pc:sldMk cId="4039156974" sldId="260"/>
            <ac:spMk id="7" creationId="{816E003C-E614-4F80-AF4A-36EB86DE555B}"/>
          </ac:spMkLst>
        </pc:spChg>
        <pc:spChg chg="add del">
          <ac:chgData name="Wu Zhenyu" userId="0a76e4461df11e83" providerId="LiveId" clId="{95417C5F-C542-46B1-A77A-92E8ED62266F}" dt="2021-12-05T07:53:43.730" v="1539" actId="26606"/>
          <ac:spMkLst>
            <pc:docMk/>
            <pc:sldMk cId="4039156974" sldId="260"/>
            <ac:spMk id="8" creationId="{EFA9B6C6-A247-48A8-9A1C-1E36FA9456B5}"/>
          </ac:spMkLst>
        </pc:spChg>
        <pc:spChg chg="add del">
          <ac:chgData name="Wu Zhenyu" userId="0a76e4461df11e83" providerId="LiveId" clId="{95417C5F-C542-46B1-A77A-92E8ED62266F}" dt="2021-12-05T07:53:43.730" v="1539" actId="26606"/>
          <ac:spMkLst>
            <pc:docMk/>
            <pc:sldMk cId="4039156974" sldId="260"/>
            <ac:spMk id="10" creationId="{C5CB530E-515E-412C-9DF1-5F8FFBD6F383}"/>
          </ac:spMkLst>
        </pc:spChg>
        <pc:spChg chg="mod">
          <ac:chgData name="Wu Zhenyu" userId="0a76e4461df11e83" providerId="LiveId" clId="{95417C5F-C542-46B1-A77A-92E8ED62266F}" dt="2021-12-05T12:50:51.190" v="5166" actId="14100"/>
          <ac:spMkLst>
            <pc:docMk/>
            <pc:sldMk cId="4039156974" sldId="260"/>
            <ac:spMk id="11" creationId="{2F0F559D-0052-4854-8B0B-97A15C9A9293}"/>
          </ac:spMkLst>
        </pc:spChg>
        <pc:spChg chg="add del">
          <ac:chgData name="Wu Zhenyu" userId="0a76e4461df11e83" providerId="LiveId" clId="{95417C5F-C542-46B1-A77A-92E8ED62266F}" dt="2021-12-05T07:53:43.730" v="1539" actId="26606"/>
          <ac:spMkLst>
            <pc:docMk/>
            <pc:sldMk cId="4039156974" sldId="260"/>
            <ac:spMk id="12" creationId="{712D4376-A578-4FF1-94FC-245E7A6A489F}"/>
          </ac:spMkLst>
        </pc:spChg>
        <pc:spChg chg="mod">
          <ac:chgData name="Wu Zhenyu" userId="0a76e4461df11e83" providerId="LiveId" clId="{95417C5F-C542-46B1-A77A-92E8ED62266F}" dt="2021-12-05T12:50:51.190" v="5166" actId="14100"/>
          <ac:spMkLst>
            <pc:docMk/>
            <pc:sldMk cId="4039156974" sldId="260"/>
            <ac:spMk id="13" creationId="{0DE707E9-D7F8-45BA-A7E0-9E6A04F0FBB1}"/>
          </ac:spMkLst>
        </pc:spChg>
        <pc:spChg chg="add del">
          <ac:chgData name="Wu Zhenyu" userId="0a76e4461df11e83" providerId="LiveId" clId="{95417C5F-C542-46B1-A77A-92E8ED62266F}" dt="2021-12-05T07:53:43.730" v="1539" actId="26606"/>
          <ac:spMkLst>
            <pc:docMk/>
            <pc:sldMk cId="4039156974" sldId="260"/>
            <ac:spMk id="14" creationId="{AEA7509D-F04F-40CB-A0B3-EEF16499CC9F}"/>
          </ac:spMkLst>
        </pc:spChg>
        <pc:spChg chg="mod">
          <ac:chgData name="Wu Zhenyu" userId="0a76e4461df11e83" providerId="LiveId" clId="{95417C5F-C542-46B1-A77A-92E8ED62266F}" dt="2021-12-05T12:50:51.190" v="5166" actId="14100"/>
          <ac:spMkLst>
            <pc:docMk/>
            <pc:sldMk cId="4039156974" sldId="260"/>
            <ac:spMk id="17" creationId="{E5CDCC94-F2FC-439B-8881-E4F8A24E95C8}"/>
          </ac:spMkLst>
        </pc:spChg>
        <pc:spChg chg="mod">
          <ac:chgData name="Wu Zhenyu" userId="0a76e4461df11e83" providerId="LiveId" clId="{95417C5F-C542-46B1-A77A-92E8ED62266F}" dt="2021-12-05T12:50:51.190" v="5166" actId="14100"/>
          <ac:spMkLst>
            <pc:docMk/>
            <pc:sldMk cId="4039156974" sldId="260"/>
            <ac:spMk id="18" creationId="{2231E514-F396-4EE2-88F2-1A57A650AE42}"/>
          </ac:spMkLst>
        </pc:spChg>
        <pc:spChg chg="add del mod">
          <ac:chgData name="Wu Zhenyu" userId="0a76e4461df11e83" providerId="LiveId" clId="{95417C5F-C542-46B1-A77A-92E8ED62266F}" dt="2021-12-05T12:52:39.743" v="5185" actId="478"/>
          <ac:spMkLst>
            <pc:docMk/>
            <pc:sldMk cId="4039156974" sldId="260"/>
            <ac:spMk id="21" creationId="{996237DB-0332-4BA9-BDDF-F67C8AA5F16B}"/>
          </ac:spMkLst>
        </pc:spChg>
        <pc:spChg chg="add del mod">
          <ac:chgData name="Wu Zhenyu" userId="0a76e4461df11e83" providerId="LiveId" clId="{95417C5F-C542-46B1-A77A-92E8ED62266F}" dt="2021-12-05T12:53:40.884" v="5191" actId="478"/>
          <ac:spMkLst>
            <pc:docMk/>
            <pc:sldMk cId="4039156974" sldId="260"/>
            <ac:spMk id="22" creationId="{57E957C9-B53C-4421-A688-6AFF1453F171}"/>
          </ac:spMkLst>
        </pc:spChg>
        <pc:spChg chg="add mod">
          <ac:chgData name="Wu Zhenyu" userId="0a76e4461df11e83" providerId="LiveId" clId="{95417C5F-C542-46B1-A77A-92E8ED62266F}" dt="2021-12-05T12:56:37.969" v="5215" actId="368"/>
          <ac:spMkLst>
            <pc:docMk/>
            <pc:sldMk cId="4039156974" sldId="260"/>
            <ac:spMk id="23" creationId="{6E2DD637-965C-491E-BB1C-EC526FC516A7}"/>
          </ac:spMkLst>
        </pc:spChg>
        <pc:spChg chg="add del mod">
          <ac:chgData name="Wu Zhenyu" userId="0a76e4461df11e83" providerId="LiveId" clId="{95417C5F-C542-46B1-A77A-92E8ED62266F}" dt="2021-12-05T12:54:49.056" v="5203"/>
          <ac:spMkLst>
            <pc:docMk/>
            <pc:sldMk cId="4039156974" sldId="260"/>
            <ac:spMk id="24" creationId="{8A5965B6-325F-443E-9E14-24EBE90EE59F}"/>
          </ac:spMkLst>
        </pc:spChg>
        <pc:spChg chg="add del mod">
          <ac:chgData name="Wu Zhenyu" userId="0a76e4461df11e83" providerId="LiveId" clId="{95417C5F-C542-46B1-A77A-92E8ED62266F}" dt="2021-12-05T12:55:12.219" v="5207" actId="767"/>
          <ac:spMkLst>
            <pc:docMk/>
            <pc:sldMk cId="4039156974" sldId="260"/>
            <ac:spMk id="25" creationId="{E7D4ECCF-F182-4EBD-B3ED-9D261A079865}"/>
          </ac:spMkLst>
        </pc:spChg>
        <pc:spChg chg="add mod">
          <ac:chgData name="Wu Zhenyu" userId="0a76e4461df11e83" providerId="LiveId" clId="{95417C5F-C542-46B1-A77A-92E8ED62266F}" dt="2021-12-05T12:57:21.177" v="5246" actId="1076"/>
          <ac:spMkLst>
            <pc:docMk/>
            <pc:sldMk cId="4039156974" sldId="260"/>
            <ac:spMk id="27" creationId="{CE58DB7C-E523-4832-8CA4-9B2095559285}"/>
          </ac:spMkLst>
        </pc:spChg>
        <pc:spChg chg="add del">
          <ac:chgData name="Wu Zhenyu" userId="0a76e4461df11e83" providerId="LiveId" clId="{95417C5F-C542-46B1-A77A-92E8ED62266F}" dt="2021-12-05T12:56:30.930" v="5214" actId="22"/>
          <ac:spMkLst>
            <pc:docMk/>
            <pc:sldMk cId="4039156974" sldId="260"/>
            <ac:spMk id="28" creationId="{65E32610-323D-404E-9AAF-F2D12EDFB2EA}"/>
          </ac:spMkLst>
        </pc:spChg>
        <pc:spChg chg="add mod">
          <ac:chgData name="Wu Zhenyu" userId="0a76e4461df11e83" providerId="LiveId" clId="{95417C5F-C542-46B1-A77A-92E8ED62266F}" dt="2021-12-05T12:58:06.614" v="5251" actId="14100"/>
          <ac:spMkLst>
            <pc:docMk/>
            <pc:sldMk cId="4039156974" sldId="260"/>
            <ac:spMk id="30" creationId="{97C0991E-8C57-4DCD-BCE1-6E4402BA983D}"/>
          </ac:spMkLst>
        </pc:spChg>
        <pc:spChg chg="add mod">
          <ac:chgData name="Wu Zhenyu" userId="0a76e4461df11e83" providerId="LiveId" clId="{95417C5F-C542-46B1-A77A-92E8ED62266F}" dt="2021-12-05T12:58:16.508" v="5266" actId="20577"/>
          <ac:spMkLst>
            <pc:docMk/>
            <pc:sldMk cId="4039156974" sldId="260"/>
            <ac:spMk id="31" creationId="{BB0C01E5-C963-40B6-823F-894DF7BCD761}"/>
          </ac:spMkLst>
        </pc:spChg>
        <pc:grpChg chg="add mod">
          <ac:chgData name="Wu Zhenyu" userId="0a76e4461df11e83" providerId="LiveId" clId="{95417C5F-C542-46B1-A77A-92E8ED62266F}" dt="2021-12-05T12:51:19.913" v="5176" actId="1076"/>
          <ac:grpSpMkLst>
            <pc:docMk/>
            <pc:sldMk cId="4039156974" sldId="260"/>
            <ac:grpSpMk id="4" creationId="{8047470C-D28A-40A6-8789-FB8A039E916E}"/>
          </ac:grpSpMkLst>
        </pc:grpChg>
        <pc:grpChg chg="add mod">
          <ac:chgData name="Wu Zhenyu" userId="0a76e4461df11e83" providerId="LiveId" clId="{95417C5F-C542-46B1-A77A-92E8ED62266F}" dt="2021-12-05T12:50:51.190" v="5166" actId="14100"/>
          <ac:grpSpMkLst>
            <pc:docMk/>
            <pc:sldMk cId="4039156974" sldId="260"/>
            <ac:grpSpMk id="9" creationId="{8F99BAC5-78C8-480E-8CC0-21C009A32BDB}"/>
          </ac:grpSpMkLst>
        </pc:grpChg>
        <pc:grpChg chg="add mod">
          <ac:chgData name="Wu Zhenyu" userId="0a76e4461df11e83" providerId="LiveId" clId="{95417C5F-C542-46B1-A77A-92E8ED62266F}" dt="2021-12-05T12:50:51.190" v="5166" actId="14100"/>
          <ac:grpSpMkLst>
            <pc:docMk/>
            <pc:sldMk cId="4039156974" sldId="260"/>
            <ac:grpSpMk id="15" creationId="{F0D30FFC-5D19-46B5-8B66-AC7433209DB3}"/>
          </ac:grpSpMkLst>
        </pc:grpChg>
        <pc:picChg chg="add del mod ord">
          <ac:chgData name="Wu Zhenyu" userId="0a76e4461df11e83" providerId="LiveId" clId="{95417C5F-C542-46B1-A77A-92E8ED62266F}" dt="2021-12-05T12:39:20.213" v="4523" actId="21"/>
          <ac:picMkLst>
            <pc:docMk/>
            <pc:sldMk cId="4039156974" sldId="260"/>
            <ac:picMk id="19" creationId="{1D21A2E4-D61E-4E8B-816D-4A94670571B8}"/>
          </ac:picMkLst>
        </pc:picChg>
        <pc:picChg chg="add mod ord">
          <ac:chgData name="Wu Zhenyu" userId="0a76e4461df11e83" providerId="LiveId" clId="{95417C5F-C542-46B1-A77A-92E8ED62266F}" dt="2021-12-05T12:51:19.913" v="5176" actId="1076"/>
          <ac:picMkLst>
            <pc:docMk/>
            <pc:sldMk cId="4039156974" sldId="260"/>
            <ac:picMk id="20" creationId="{D538E39D-808F-4CCE-934A-B7A54C5239B4}"/>
          </ac:picMkLst>
        </pc:picChg>
        <pc:picChg chg="add del mod">
          <ac:chgData name="Wu Zhenyu" userId="0a76e4461df11e83" providerId="LiveId" clId="{95417C5F-C542-46B1-A77A-92E8ED62266F}" dt="2021-12-05T12:51:08.217" v="5175" actId="478"/>
          <ac:picMkLst>
            <pc:docMk/>
            <pc:sldMk cId="4039156974" sldId="260"/>
            <ac:picMk id="3074" creationId="{C79D2FEA-8C94-4515-8DE3-78E085DCA2D2}"/>
          </ac:picMkLst>
        </pc:picChg>
        <pc:cxnChg chg="add del">
          <ac:chgData name="Wu Zhenyu" userId="0a76e4461df11e83" providerId="LiveId" clId="{95417C5F-C542-46B1-A77A-92E8ED62266F}" dt="2021-12-05T07:53:43.730" v="1539" actId="26606"/>
          <ac:cxnSpMkLst>
            <pc:docMk/>
            <pc:sldMk cId="4039156974" sldId="260"/>
            <ac:cxnSpMk id="16" creationId="{56020367-4FD5-4596-8E10-C5F095CD8DBF}"/>
          </ac:cxnSpMkLst>
        </pc:cxnChg>
      </pc:sldChg>
      <pc:sldChg chg="addSp delSp modSp new del mod">
        <pc:chgData name="Wu Zhenyu" userId="0a76e4461df11e83" providerId="LiveId" clId="{95417C5F-C542-46B1-A77A-92E8ED62266F}" dt="2021-12-05T12:05:12.129" v="2703" actId="2696"/>
        <pc:sldMkLst>
          <pc:docMk/>
          <pc:sldMk cId="417742008" sldId="261"/>
        </pc:sldMkLst>
        <pc:spChg chg="mod">
          <ac:chgData name="Wu Zhenyu" userId="0a76e4461df11e83" providerId="LiveId" clId="{95417C5F-C542-46B1-A77A-92E8ED62266F}" dt="2021-12-05T04:46:55.428" v="479" actId="20577"/>
          <ac:spMkLst>
            <pc:docMk/>
            <pc:sldMk cId="417742008" sldId="261"/>
            <ac:spMk id="2" creationId="{6DEADDD8-33FF-443D-A977-BE89DDA09C4C}"/>
          </ac:spMkLst>
        </pc:spChg>
        <pc:spChg chg="del mod">
          <ac:chgData name="Wu Zhenyu" userId="0a76e4461df11e83" providerId="LiveId" clId="{95417C5F-C542-46B1-A77A-92E8ED62266F}" dt="2021-12-05T04:48:13.485" v="484" actId="22"/>
          <ac:spMkLst>
            <pc:docMk/>
            <pc:sldMk cId="417742008" sldId="261"/>
            <ac:spMk id="3" creationId="{7BEB376E-4D0B-4677-A74F-6101D4FF38FD}"/>
          </ac:spMkLst>
        </pc:spChg>
        <pc:spChg chg="add del">
          <ac:chgData name="Wu Zhenyu" userId="0a76e4461df11e83" providerId="LiveId" clId="{95417C5F-C542-46B1-A77A-92E8ED62266F}" dt="2021-12-05T04:47:13.895" v="483" actId="22"/>
          <ac:spMkLst>
            <pc:docMk/>
            <pc:sldMk cId="417742008" sldId="261"/>
            <ac:spMk id="5" creationId="{95BDE2FA-3735-4A60-82CF-F011E4598D9E}"/>
          </ac:spMkLst>
        </pc:spChg>
        <pc:spChg chg="add del mod">
          <ac:chgData name="Wu Zhenyu" userId="0a76e4461df11e83" providerId="LiveId" clId="{95417C5F-C542-46B1-A77A-92E8ED62266F}" dt="2021-12-05T04:50:19.307" v="497" actId="478"/>
          <ac:spMkLst>
            <pc:docMk/>
            <pc:sldMk cId="417742008" sldId="261"/>
            <ac:spMk id="9" creationId="{EC3BEA27-D44D-4FDC-BEA7-6C2213323721}"/>
          </ac:spMkLst>
        </pc:spChg>
        <pc:spChg chg="add del mod">
          <ac:chgData name="Wu Zhenyu" userId="0a76e4461df11e83" providerId="LiveId" clId="{95417C5F-C542-46B1-A77A-92E8ED62266F}" dt="2021-12-05T11:59:13.201" v="2631" actId="22"/>
          <ac:spMkLst>
            <pc:docMk/>
            <pc:sldMk cId="417742008" sldId="261"/>
            <ac:spMk id="11" creationId="{15927516-E078-46FA-B104-DF207CBDE84D}"/>
          </ac:spMkLst>
        </pc:spChg>
        <pc:picChg chg="add del mod ord">
          <ac:chgData name="Wu Zhenyu" userId="0a76e4461df11e83" providerId="LiveId" clId="{95417C5F-C542-46B1-A77A-92E8ED62266F}" dt="2021-12-05T12:04:26.580" v="2698" actId="1076"/>
          <ac:picMkLst>
            <pc:docMk/>
            <pc:sldMk cId="417742008" sldId="261"/>
            <ac:picMk id="7" creationId="{B02E96C0-305C-4069-82AC-0E590E9DFAE8}"/>
          </ac:picMkLst>
        </pc:picChg>
      </pc:sldChg>
      <pc:sldChg chg="addSp delSp modSp new mod">
        <pc:chgData name="Wu Zhenyu" userId="0a76e4461df11e83" providerId="LiveId" clId="{95417C5F-C542-46B1-A77A-92E8ED62266F}" dt="2021-12-05T14:13:26.473" v="6392" actId="12385"/>
        <pc:sldMkLst>
          <pc:docMk/>
          <pc:sldMk cId="2601819285" sldId="262"/>
        </pc:sldMkLst>
        <pc:spChg chg="mod">
          <ac:chgData name="Wu Zhenyu" userId="0a76e4461df11e83" providerId="LiveId" clId="{95417C5F-C542-46B1-A77A-92E8ED62266F}" dt="2021-12-05T04:50:55.504" v="522" actId="20577"/>
          <ac:spMkLst>
            <pc:docMk/>
            <pc:sldMk cId="2601819285" sldId="262"/>
            <ac:spMk id="2" creationId="{4A1DBB8A-5C9F-42AA-ABA2-CF4D12EA4029}"/>
          </ac:spMkLst>
        </pc:spChg>
        <pc:spChg chg="del">
          <ac:chgData name="Wu Zhenyu" userId="0a76e4461df11e83" providerId="LiveId" clId="{95417C5F-C542-46B1-A77A-92E8ED62266F}" dt="2021-12-05T04:51:02.713" v="523"/>
          <ac:spMkLst>
            <pc:docMk/>
            <pc:sldMk cId="2601819285" sldId="262"/>
            <ac:spMk id="3" creationId="{44C413F1-9FBA-4988-9551-FB1268A957CA}"/>
          </ac:spMkLst>
        </pc:spChg>
        <pc:graphicFrameChg chg="add mod modGraphic">
          <ac:chgData name="Wu Zhenyu" userId="0a76e4461df11e83" providerId="LiveId" clId="{95417C5F-C542-46B1-A77A-92E8ED62266F}" dt="2021-12-05T14:13:26.473" v="6392" actId="12385"/>
          <ac:graphicFrameMkLst>
            <pc:docMk/>
            <pc:sldMk cId="2601819285" sldId="262"/>
            <ac:graphicFrameMk id="4" creationId="{C59B10F5-1BA2-471A-A0FA-8675CA2A5E09}"/>
          </ac:graphicFrameMkLst>
        </pc:graphicFrameChg>
      </pc:sldChg>
      <pc:sldChg chg="addSp delSp modSp new mod">
        <pc:chgData name="Wu Zhenyu" userId="0a76e4461df11e83" providerId="LiveId" clId="{95417C5F-C542-46B1-A77A-92E8ED62266F}" dt="2021-12-05T06:29:32.534" v="605" actId="20577"/>
        <pc:sldMkLst>
          <pc:docMk/>
          <pc:sldMk cId="1604357549" sldId="263"/>
        </pc:sldMkLst>
        <pc:spChg chg="mod">
          <ac:chgData name="Wu Zhenyu" userId="0a76e4461df11e83" providerId="LiveId" clId="{95417C5F-C542-46B1-A77A-92E8ED62266F}" dt="2021-12-05T04:57:24.546" v="546" actId="20577"/>
          <ac:spMkLst>
            <pc:docMk/>
            <pc:sldMk cId="1604357549" sldId="263"/>
            <ac:spMk id="2" creationId="{06942A95-C0FC-4E7A-8DC9-B939FFFA4FDF}"/>
          </ac:spMkLst>
        </pc:spChg>
        <pc:spChg chg="del">
          <ac:chgData name="Wu Zhenyu" userId="0a76e4461df11e83" providerId="LiveId" clId="{95417C5F-C542-46B1-A77A-92E8ED62266F}" dt="2021-12-05T04:58:26.159" v="547" actId="22"/>
          <ac:spMkLst>
            <pc:docMk/>
            <pc:sldMk cId="1604357549" sldId="263"/>
            <ac:spMk id="3" creationId="{42F8137F-C4B3-4EFD-8BAB-6E99321F10D5}"/>
          </ac:spMkLst>
        </pc:spChg>
        <pc:spChg chg="add mod">
          <ac:chgData name="Wu Zhenyu" userId="0a76e4461df11e83" providerId="LiveId" clId="{95417C5F-C542-46B1-A77A-92E8ED62266F}" dt="2021-12-05T06:28:52.669" v="567" actId="164"/>
          <ac:spMkLst>
            <pc:docMk/>
            <pc:sldMk cId="1604357549" sldId="263"/>
            <ac:spMk id="6" creationId="{DD59C6B5-9C3F-4736-B547-A8B1D224A873}"/>
          </ac:spMkLst>
        </pc:spChg>
        <pc:spChg chg="add mod">
          <ac:chgData name="Wu Zhenyu" userId="0a76e4461df11e83" providerId="LiveId" clId="{95417C5F-C542-46B1-A77A-92E8ED62266F}" dt="2021-12-05T06:29:02.280" v="589" actId="20577"/>
          <ac:spMkLst>
            <pc:docMk/>
            <pc:sldMk cId="1604357549" sldId="263"/>
            <ac:spMk id="7" creationId="{04CC4D74-FC10-4839-B181-43C09A87098A}"/>
          </ac:spMkLst>
        </pc:spChg>
        <pc:spChg chg="mod">
          <ac:chgData name="Wu Zhenyu" userId="0a76e4461df11e83" providerId="LiveId" clId="{95417C5F-C542-46B1-A77A-92E8ED62266F}" dt="2021-12-05T06:29:09.345" v="590"/>
          <ac:spMkLst>
            <pc:docMk/>
            <pc:sldMk cId="1604357549" sldId="263"/>
            <ac:spMk id="10" creationId="{28B9A688-2EDC-476D-9755-C66E261F577A}"/>
          </ac:spMkLst>
        </pc:spChg>
        <pc:spChg chg="mod">
          <ac:chgData name="Wu Zhenyu" userId="0a76e4461df11e83" providerId="LiveId" clId="{95417C5F-C542-46B1-A77A-92E8ED62266F}" dt="2021-12-05T06:29:32.534" v="605" actId="20577"/>
          <ac:spMkLst>
            <pc:docMk/>
            <pc:sldMk cId="1604357549" sldId="263"/>
            <ac:spMk id="11" creationId="{31F0D78F-F875-404F-A9D6-57093ACA6C88}"/>
          </ac:spMkLst>
        </pc:spChg>
        <pc:grpChg chg="add mod">
          <ac:chgData name="Wu Zhenyu" userId="0a76e4461df11e83" providerId="LiveId" clId="{95417C5F-C542-46B1-A77A-92E8ED62266F}" dt="2021-12-05T06:28:55.788" v="568" actId="14100"/>
          <ac:grpSpMkLst>
            <pc:docMk/>
            <pc:sldMk cId="1604357549" sldId="263"/>
            <ac:grpSpMk id="8" creationId="{A60CBE8F-F72A-4515-87D9-0420A97C9524}"/>
          </ac:grpSpMkLst>
        </pc:grpChg>
        <pc:grpChg chg="add mod">
          <ac:chgData name="Wu Zhenyu" userId="0a76e4461df11e83" providerId="LiveId" clId="{95417C5F-C542-46B1-A77A-92E8ED62266F}" dt="2021-12-05T06:29:16.928" v="592" actId="14100"/>
          <ac:grpSpMkLst>
            <pc:docMk/>
            <pc:sldMk cId="1604357549" sldId="263"/>
            <ac:grpSpMk id="9" creationId="{8DCCADF5-5D1B-4B98-A3A9-CC4980284B53}"/>
          </ac:grpSpMkLst>
        </pc:grpChg>
        <pc:picChg chg="add mod ord">
          <ac:chgData name="Wu Zhenyu" userId="0a76e4461df11e83" providerId="LiveId" clId="{95417C5F-C542-46B1-A77A-92E8ED62266F}" dt="2021-12-05T04:58:39.226" v="550" actId="1076"/>
          <ac:picMkLst>
            <pc:docMk/>
            <pc:sldMk cId="1604357549" sldId="263"/>
            <ac:picMk id="5" creationId="{950A07EC-9F18-4944-9155-9176B80EB981}"/>
          </ac:picMkLst>
        </pc:picChg>
      </pc:sldChg>
      <pc:sldChg chg="addSp delSp modSp add mod modTransition">
        <pc:chgData name="Wu Zhenyu" userId="0a76e4461df11e83" providerId="LiveId" clId="{95417C5F-C542-46B1-A77A-92E8ED62266F}" dt="2021-12-05T13:54:50.763" v="6128"/>
        <pc:sldMkLst>
          <pc:docMk/>
          <pc:sldMk cId="3429912741" sldId="264"/>
        </pc:sldMkLst>
        <pc:spChg chg="mod">
          <ac:chgData name="Wu Zhenyu" userId="0a76e4461df11e83" providerId="LiveId" clId="{95417C5F-C542-46B1-A77A-92E8ED62266F}" dt="2021-12-05T06:30:47.791" v="652" actId="20577"/>
          <ac:spMkLst>
            <pc:docMk/>
            <pc:sldMk cId="3429912741" sldId="264"/>
            <ac:spMk id="2" creationId="{06942A95-C0FC-4E7A-8DC9-B939FFFA4FDF}"/>
          </ac:spMkLst>
        </pc:spChg>
        <pc:spChg chg="add del mod">
          <ac:chgData name="Wu Zhenyu" userId="0a76e4461df11e83" providerId="LiveId" clId="{95417C5F-C542-46B1-A77A-92E8ED62266F}" dt="2021-12-05T06:34:23.536" v="658"/>
          <ac:spMkLst>
            <pc:docMk/>
            <pc:sldMk cId="3429912741" sldId="264"/>
            <ac:spMk id="4" creationId="{BCA57B32-438A-4BB1-98D8-DAA6D630ABCA}"/>
          </ac:spMkLst>
        </pc:spChg>
        <pc:spChg chg="mod">
          <ac:chgData name="Wu Zhenyu" userId="0a76e4461df11e83" providerId="LiveId" clId="{95417C5F-C542-46B1-A77A-92E8ED62266F}" dt="2021-12-05T08:20:48.268" v="2162" actId="6549"/>
          <ac:spMkLst>
            <pc:docMk/>
            <pc:sldMk cId="3429912741" sldId="264"/>
            <ac:spMk id="7" creationId="{04CC4D74-FC10-4839-B181-43C09A87098A}"/>
          </ac:spMkLst>
        </pc:spChg>
        <pc:spChg chg="add mod">
          <ac:chgData name="Wu Zhenyu" userId="0a76e4461df11e83" providerId="LiveId" clId="{95417C5F-C542-46B1-A77A-92E8ED62266F}" dt="2021-12-05T13:08:10.385" v="5369" actId="208"/>
          <ac:spMkLst>
            <pc:docMk/>
            <pc:sldMk cId="3429912741" sldId="264"/>
            <ac:spMk id="15" creationId="{BD098E7A-DE19-4E60-BAA0-8134778B1558}"/>
          </ac:spMkLst>
        </pc:spChg>
        <pc:spChg chg="add del mod">
          <ac:chgData name="Wu Zhenyu" userId="0a76e4461df11e83" providerId="LiveId" clId="{95417C5F-C542-46B1-A77A-92E8ED62266F}" dt="2021-12-05T13:15:12.499" v="5455" actId="478"/>
          <ac:spMkLst>
            <pc:docMk/>
            <pc:sldMk cId="3429912741" sldId="264"/>
            <ac:spMk id="16" creationId="{581589B7-C261-42E6-B458-62C9B07556FB}"/>
          </ac:spMkLst>
        </pc:spChg>
        <pc:spChg chg="add mod">
          <ac:chgData name="Wu Zhenyu" userId="0a76e4461df11e83" providerId="LiveId" clId="{95417C5F-C542-46B1-A77A-92E8ED62266F}" dt="2021-12-05T13:11:31.740" v="5431" actId="1035"/>
          <ac:spMkLst>
            <pc:docMk/>
            <pc:sldMk cId="3429912741" sldId="264"/>
            <ac:spMk id="19" creationId="{F2EB7ADE-F799-41BD-93DD-B47DE404C0FA}"/>
          </ac:spMkLst>
        </pc:spChg>
        <pc:spChg chg="add del mod">
          <ac:chgData name="Wu Zhenyu" userId="0a76e4461df11e83" providerId="LiveId" clId="{95417C5F-C542-46B1-A77A-92E8ED62266F}" dt="2021-12-05T13:18:47.513" v="5543" actId="478"/>
          <ac:spMkLst>
            <pc:docMk/>
            <pc:sldMk cId="3429912741" sldId="264"/>
            <ac:spMk id="20" creationId="{A8251D1A-8572-48A6-838A-739944B6FAB0}"/>
          </ac:spMkLst>
        </pc:spChg>
        <pc:spChg chg="add mod">
          <ac:chgData name="Wu Zhenyu" userId="0a76e4461df11e83" providerId="LiveId" clId="{95417C5F-C542-46B1-A77A-92E8ED62266F}" dt="2021-12-05T13:11:31.740" v="5431" actId="1035"/>
          <ac:spMkLst>
            <pc:docMk/>
            <pc:sldMk cId="3429912741" sldId="264"/>
            <ac:spMk id="23" creationId="{1A788E81-1ED4-4E7F-BA8C-FB3B2A22A5EE}"/>
          </ac:spMkLst>
        </pc:spChg>
        <pc:spChg chg="add mod">
          <ac:chgData name="Wu Zhenyu" userId="0a76e4461df11e83" providerId="LiveId" clId="{95417C5F-C542-46B1-A77A-92E8ED62266F}" dt="2021-12-05T13:11:42.141" v="5432" actId="1076"/>
          <ac:spMkLst>
            <pc:docMk/>
            <pc:sldMk cId="3429912741" sldId="264"/>
            <ac:spMk id="24" creationId="{38FB1B5D-50DE-401E-BD2B-773CCE2596EC}"/>
          </ac:spMkLst>
        </pc:spChg>
        <pc:spChg chg="add del mod">
          <ac:chgData name="Wu Zhenyu" userId="0a76e4461df11e83" providerId="LiveId" clId="{95417C5F-C542-46B1-A77A-92E8ED62266F}" dt="2021-12-05T13:19:29.969" v="5551" actId="478"/>
          <ac:spMkLst>
            <pc:docMk/>
            <pc:sldMk cId="3429912741" sldId="264"/>
            <ac:spMk id="25" creationId="{2BB7957E-4149-441C-A33B-B4EC9A031777}"/>
          </ac:spMkLst>
        </pc:spChg>
        <pc:spChg chg="add mod">
          <ac:chgData name="Wu Zhenyu" userId="0a76e4461df11e83" providerId="LiveId" clId="{95417C5F-C542-46B1-A77A-92E8ED62266F}" dt="2021-12-05T13:16:23.728" v="5483" actId="164"/>
          <ac:spMkLst>
            <pc:docMk/>
            <pc:sldMk cId="3429912741" sldId="264"/>
            <ac:spMk id="38" creationId="{336D2568-4C9A-467B-9F24-12FC0C67FB65}"/>
          </ac:spMkLst>
        </pc:spChg>
        <pc:spChg chg="add mod">
          <ac:chgData name="Wu Zhenyu" userId="0a76e4461df11e83" providerId="LiveId" clId="{95417C5F-C542-46B1-A77A-92E8ED62266F}" dt="2021-12-05T13:16:23.728" v="5483" actId="164"/>
          <ac:spMkLst>
            <pc:docMk/>
            <pc:sldMk cId="3429912741" sldId="264"/>
            <ac:spMk id="39" creationId="{7C91A619-5848-448C-81EA-C2FB14B03A17}"/>
          </ac:spMkLst>
        </pc:spChg>
        <pc:spChg chg="add mod">
          <ac:chgData name="Wu Zhenyu" userId="0a76e4461df11e83" providerId="LiveId" clId="{95417C5F-C542-46B1-A77A-92E8ED62266F}" dt="2021-12-05T13:16:23.728" v="5483" actId="164"/>
          <ac:spMkLst>
            <pc:docMk/>
            <pc:sldMk cId="3429912741" sldId="264"/>
            <ac:spMk id="40" creationId="{001A7296-AC1C-4906-A93F-5651EA53B44A}"/>
          </ac:spMkLst>
        </pc:spChg>
        <pc:spChg chg="add del mod">
          <ac:chgData name="Wu Zhenyu" userId="0a76e4461df11e83" providerId="LiveId" clId="{95417C5F-C542-46B1-A77A-92E8ED62266F}" dt="2021-12-05T13:16:18.212" v="5482" actId="478"/>
          <ac:spMkLst>
            <pc:docMk/>
            <pc:sldMk cId="3429912741" sldId="264"/>
            <ac:spMk id="41" creationId="{924181A1-D0CB-4BB0-A64B-BAB8141E1F46}"/>
          </ac:spMkLst>
        </pc:spChg>
        <pc:spChg chg="add del mod">
          <ac:chgData name="Wu Zhenyu" userId="0a76e4461df11e83" providerId="LiveId" clId="{95417C5F-C542-46B1-A77A-92E8ED62266F}" dt="2021-12-05T13:16:16.610" v="5481" actId="478"/>
          <ac:spMkLst>
            <pc:docMk/>
            <pc:sldMk cId="3429912741" sldId="264"/>
            <ac:spMk id="42" creationId="{FF227B37-259B-4BB2-982C-476665D4987C}"/>
          </ac:spMkLst>
        </pc:spChg>
        <pc:spChg chg="mod">
          <ac:chgData name="Wu Zhenyu" userId="0a76e4461df11e83" providerId="LiveId" clId="{95417C5F-C542-46B1-A77A-92E8ED62266F}" dt="2021-12-05T13:18:43.235" v="5542" actId="14100"/>
          <ac:spMkLst>
            <pc:docMk/>
            <pc:sldMk cId="3429912741" sldId="264"/>
            <ac:spMk id="45" creationId="{31B8B638-1B35-449C-A69D-4FAE2936099C}"/>
          </ac:spMkLst>
        </pc:spChg>
        <pc:spChg chg="mod">
          <ac:chgData name="Wu Zhenyu" userId="0a76e4461df11e83" providerId="LiveId" clId="{95417C5F-C542-46B1-A77A-92E8ED62266F}" dt="2021-12-05T13:16:31.216" v="5487" actId="20577"/>
          <ac:spMkLst>
            <pc:docMk/>
            <pc:sldMk cId="3429912741" sldId="264"/>
            <ac:spMk id="46" creationId="{AF0D7511-07DD-420A-AA1E-C676C1E7FAF1}"/>
          </ac:spMkLst>
        </pc:spChg>
        <pc:spChg chg="mod">
          <ac:chgData name="Wu Zhenyu" userId="0a76e4461df11e83" providerId="LiveId" clId="{95417C5F-C542-46B1-A77A-92E8ED62266F}" dt="2021-12-05T13:18:35.831" v="5539" actId="120"/>
          <ac:spMkLst>
            <pc:docMk/>
            <pc:sldMk cId="3429912741" sldId="264"/>
            <ac:spMk id="47" creationId="{7C7AD4EA-E39D-4CDD-8D6C-BE1DE4B0860E}"/>
          </ac:spMkLst>
        </pc:spChg>
        <pc:spChg chg="mod">
          <ac:chgData name="Wu Zhenyu" userId="0a76e4461df11e83" providerId="LiveId" clId="{95417C5F-C542-46B1-A77A-92E8ED62266F}" dt="2021-12-05T13:19:28.351" v="5550" actId="14100"/>
          <ac:spMkLst>
            <pc:docMk/>
            <pc:sldMk cId="3429912741" sldId="264"/>
            <ac:spMk id="51" creationId="{C9D91A31-E1CF-4C89-B7F4-886F70990B6A}"/>
          </ac:spMkLst>
        </pc:spChg>
        <pc:spChg chg="mod">
          <ac:chgData name="Wu Zhenyu" userId="0a76e4461df11e83" providerId="LiveId" clId="{95417C5F-C542-46B1-A77A-92E8ED62266F}" dt="2021-12-05T13:19:18.779" v="5547" actId="20577"/>
          <ac:spMkLst>
            <pc:docMk/>
            <pc:sldMk cId="3429912741" sldId="264"/>
            <ac:spMk id="52" creationId="{1D7E8EE2-35A1-4DA8-AA55-66F8CE51C21D}"/>
          </ac:spMkLst>
        </pc:spChg>
        <pc:spChg chg="mod">
          <ac:chgData name="Wu Zhenyu" userId="0a76e4461df11e83" providerId="LiveId" clId="{95417C5F-C542-46B1-A77A-92E8ED62266F}" dt="2021-12-05T13:19:55.163" v="5584" actId="20577"/>
          <ac:spMkLst>
            <pc:docMk/>
            <pc:sldMk cId="3429912741" sldId="264"/>
            <ac:spMk id="53" creationId="{D8C49D2B-BE36-4A21-B624-E123EEFF2FD4}"/>
          </ac:spMkLst>
        </pc:spChg>
        <pc:spChg chg="add del mod">
          <ac:chgData name="Wu Zhenyu" userId="0a76e4461df11e83" providerId="LiveId" clId="{95417C5F-C542-46B1-A77A-92E8ED62266F}" dt="2021-12-05T13:21:23.899" v="5593" actId="11529"/>
          <ac:spMkLst>
            <pc:docMk/>
            <pc:sldMk cId="3429912741" sldId="264"/>
            <ac:spMk id="54" creationId="{C5E375A9-0F7C-443A-851C-7D9174650D90}"/>
          </ac:spMkLst>
        </pc:spChg>
        <pc:spChg chg="mod">
          <ac:chgData name="Wu Zhenyu" userId="0a76e4461df11e83" providerId="LiveId" clId="{95417C5F-C542-46B1-A77A-92E8ED62266F}" dt="2021-12-05T13:21:26.310" v="5594"/>
          <ac:spMkLst>
            <pc:docMk/>
            <pc:sldMk cId="3429912741" sldId="264"/>
            <ac:spMk id="56" creationId="{767D5DDD-D5EF-4838-88D0-B0C039E56441}"/>
          </ac:spMkLst>
        </pc:spChg>
        <pc:spChg chg="mod">
          <ac:chgData name="Wu Zhenyu" userId="0a76e4461df11e83" providerId="LiveId" clId="{95417C5F-C542-46B1-A77A-92E8ED62266F}" dt="2021-12-05T13:21:55.410" v="5603" actId="20577"/>
          <ac:spMkLst>
            <pc:docMk/>
            <pc:sldMk cId="3429912741" sldId="264"/>
            <ac:spMk id="57" creationId="{AEEF33BC-D24A-4DE2-8B81-4C4791FA7F5C}"/>
          </ac:spMkLst>
        </pc:spChg>
        <pc:spChg chg="mod">
          <ac:chgData name="Wu Zhenyu" userId="0a76e4461df11e83" providerId="LiveId" clId="{95417C5F-C542-46B1-A77A-92E8ED62266F}" dt="2021-12-05T13:22:51.468" v="5743" actId="20577"/>
          <ac:spMkLst>
            <pc:docMk/>
            <pc:sldMk cId="3429912741" sldId="264"/>
            <ac:spMk id="58" creationId="{02E8ABD0-7530-4BD5-BF11-07891FDB07D7}"/>
          </ac:spMkLst>
        </pc:spChg>
        <pc:spChg chg="add mod">
          <ac:chgData name="Wu Zhenyu" userId="0a76e4461df11e83" providerId="LiveId" clId="{95417C5F-C542-46B1-A77A-92E8ED62266F}" dt="2021-12-05T13:22:13.576" v="5609" actId="20577"/>
          <ac:spMkLst>
            <pc:docMk/>
            <pc:sldMk cId="3429912741" sldId="264"/>
            <ac:spMk id="59" creationId="{129BA202-E5A7-44C0-8EFF-056399635B08}"/>
          </ac:spMkLst>
        </pc:spChg>
        <pc:grpChg chg="del">
          <ac:chgData name="Wu Zhenyu" userId="0a76e4461df11e83" providerId="LiveId" clId="{95417C5F-C542-46B1-A77A-92E8ED62266F}" dt="2021-12-05T08:20:50.816" v="2163" actId="478"/>
          <ac:grpSpMkLst>
            <pc:docMk/>
            <pc:sldMk cId="3429912741" sldId="264"/>
            <ac:grpSpMk id="8" creationId="{A60CBE8F-F72A-4515-87D9-0420A97C9524}"/>
          </ac:grpSpMkLst>
        </pc:grpChg>
        <pc:grpChg chg="del">
          <ac:chgData name="Wu Zhenyu" userId="0a76e4461df11e83" providerId="LiveId" clId="{95417C5F-C542-46B1-A77A-92E8ED62266F}" dt="2021-12-05T08:20:47.384" v="2161" actId="478"/>
          <ac:grpSpMkLst>
            <pc:docMk/>
            <pc:sldMk cId="3429912741" sldId="264"/>
            <ac:grpSpMk id="9" creationId="{8DCCADF5-5D1B-4B98-A3A9-CC4980284B53}"/>
          </ac:grpSpMkLst>
        </pc:grpChg>
        <pc:grpChg chg="add mod">
          <ac:chgData name="Wu Zhenyu" userId="0a76e4461df11e83" providerId="LiveId" clId="{95417C5F-C542-46B1-A77A-92E8ED62266F}" dt="2021-12-05T13:20:09.621" v="5585" actId="1076"/>
          <ac:grpSpMkLst>
            <pc:docMk/>
            <pc:sldMk cId="3429912741" sldId="264"/>
            <ac:grpSpMk id="43" creationId="{167C643C-A411-40EA-A86B-9FA3FCF5DA2D}"/>
          </ac:grpSpMkLst>
        </pc:grpChg>
        <pc:grpChg chg="add mod">
          <ac:chgData name="Wu Zhenyu" userId="0a76e4461df11e83" providerId="LiveId" clId="{95417C5F-C542-46B1-A77A-92E8ED62266F}" dt="2021-12-05T13:21:37.288" v="5597" actId="1076"/>
          <ac:grpSpMkLst>
            <pc:docMk/>
            <pc:sldMk cId="3429912741" sldId="264"/>
            <ac:grpSpMk id="44" creationId="{BB7ABB67-8522-465B-8A2A-C2EFE902222F}"/>
          </ac:grpSpMkLst>
        </pc:grpChg>
        <pc:grpChg chg="add mod">
          <ac:chgData name="Wu Zhenyu" userId="0a76e4461df11e83" providerId="LiveId" clId="{95417C5F-C542-46B1-A77A-92E8ED62266F}" dt="2021-12-05T13:21:40.346" v="5598" actId="1076"/>
          <ac:grpSpMkLst>
            <pc:docMk/>
            <pc:sldMk cId="3429912741" sldId="264"/>
            <ac:grpSpMk id="50" creationId="{1623AEF0-4F5D-485C-A42B-EF906F40DFCF}"/>
          </ac:grpSpMkLst>
        </pc:grpChg>
        <pc:grpChg chg="add mod">
          <ac:chgData name="Wu Zhenyu" userId="0a76e4461df11e83" providerId="LiveId" clId="{95417C5F-C542-46B1-A77A-92E8ED62266F}" dt="2021-12-05T13:21:50.881" v="5599" actId="1076"/>
          <ac:grpSpMkLst>
            <pc:docMk/>
            <pc:sldMk cId="3429912741" sldId="264"/>
            <ac:grpSpMk id="55" creationId="{2C467870-3BE9-4D35-AE73-852728768E4C}"/>
          </ac:grpSpMkLst>
        </pc:grpChg>
        <pc:picChg chg="del">
          <ac:chgData name="Wu Zhenyu" userId="0a76e4461df11e83" providerId="LiveId" clId="{95417C5F-C542-46B1-A77A-92E8ED62266F}" dt="2021-12-05T06:34:05.442" v="653" actId="478"/>
          <ac:picMkLst>
            <pc:docMk/>
            <pc:sldMk cId="3429912741" sldId="264"/>
            <ac:picMk id="5" creationId="{950A07EC-9F18-4944-9155-9176B80EB981}"/>
          </ac:picMkLst>
        </pc:picChg>
        <pc:picChg chg="add del mod">
          <ac:chgData name="Wu Zhenyu" userId="0a76e4461df11e83" providerId="LiveId" clId="{95417C5F-C542-46B1-A77A-92E8ED62266F}" dt="2021-12-05T06:34:21.814" v="657" actId="21"/>
          <ac:picMkLst>
            <pc:docMk/>
            <pc:sldMk cId="3429912741" sldId="264"/>
            <ac:picMk id="13" creationId="{6BD8730C-AB32-43F6-A309-C4E9EADFB33D}"/>
          </ac:picMkLst>
        </pc:picChg>
        <pc:picChg chg="add mod ord">
          <ac:chgData name="Wu Zhenyu" userId="0a76e4461df11e83" providerId="LiveId" clId="{95417C5F-C542-46B1-A77A-92E8ED62266F}" dt="2021-12-05T13:22:08.448" v="5606" actId="1076"/>
          <ac:picMkLst>
            <pc:docMk/>
            <pc:sldMk cId="3429912741" sldId="264"/>
            <ac:picMk id="14" creationId="{78BB2115-3704-4007-9FD9-F254577EEE35}"/>
          </ac:picMkLst>
        </pc:picChg>
        <pc:picChg chg="add mod">
          <ac:chgData name="Wu Zhenyu" userId="0a76e4461df11e83" providerId="LiveId" clId="{95417C5F-C542-46B1-A77A-92E8ED62266F}" dt="2021-12-05T13:10:34.318" v="5395" actId="1076"/>
          <ac:picMkLst>
            <pc:docMk/>
            <pc:sldMk cId="3429912741" sldId="264"/>
            <ac:picMk id="18" creationId="{F9295EDA-C35B-4B3E-85DC-98E08A45ADBD}"/>
          </ac:picMkLst>
        </pc:picChg>
        <pc:picChg chg="add del mod ord">
          <ac:chgData name="Wu Zhenyu" userId="0a76e4461df11e83" providerId="LiveId" clId="{95417C5F-C542-46B1-A77A-92E8ED62266F}" dt="2021-12-05T13:01:16.674" v="5335" actId="478"/>
          <ac:picMkLst>
            <pc:docMk/>
            <pc:sldMk cId="3429912741" sldId="264"/>
            <ac:picMk id="22" creationId="{A25A9EFD-8F49-4450-A4DF-C5F0DB7FD5AF}"/>
          </ac:picMkLst>
        </pc:picChg>
        <pc:picChg chg="add del mod">
          <ac:chgData name="Wu Zhenyu" userId="0a76e4461df11e83" providerId="LiveId" clId="{95417C5F-C542-46B1-A77A-92E8ED62266F}" dt="2021-12-05T13:08:59.724" v="5375" actId="478"/>
          <ac:picMkLst>
            <pc:docMk/>
            <pc:sldMk cId="3429912741" sldId="264"/>
            <ac:picMk id="27" creationId="{C9853CBE-6480-466D-A679-0DF753150D53}"/>
          </ac:picMkLst>
        </pc:picChg>
        <pc:picChg chg="add mod">
          <ac:chgData name="Wu Zhenyu" userId="0a76e4461df11e83" providerId="LiveId" clId="{95417C5F-C542-46B1-A77A-92E8ED62266F}" dt="2021-12-05T13:11:13.387" v="5400" actId="1076"/>
          <ac:picMkLst>
            <pc:docMk/>
            <pc:sldMk cId="3429912741" sldId="264"/>
            <ac:picMk id="29" creationId="{A31297E2-217C-4D76-AAC1-7C7A8DF6A962}"/>
          </ac:picMkLst>
        </pc:picChg>
        <pc:picChg chg="add del mod">
          <ac:chgData name="Wu Zhenyu" userId="0a76e4461df11e83" providerId="LiveId" clId="{95417C5F-C542-46B1-A77A-92E8ED62266F}" dt="2021-12-05T13:18:24.546" v="5534" actId="22"/>
          <ac:picMkLst>
            <pc:docMk/>
            <pc:sldMk cId="3429912741" sldId="264"/>
            <ac:picMk id="49" creationId="{DBE2FEC5-4E4F-4D39-982A-2FD15BFC38EE}"/>
          </ac:picMkLst>
        </pc:picChg>
        <pc:cxnChg chg="add mod">
          <ac:chgData name="Wu Zhenyu" userId="0a76e4461df11e83" providerId="LiveId" clId="{95417C5F-C542-46B1-A77A-92E8ED62266F}" dt="2021-12-05T13:10:34.318" v="5395" actId="1076"/>
          <ac:cxnSpMkLst>
            <pc:docMk/>
            <pc:sldMk cId="3429912741" sldId="264"/>
            <ac:cxnSpMk id="30" creationId="{FC38F343-949D-4965-B7EE-568BF6E571AD}"/>
          </ac:cxnSpMkLst>
        </pc:cxnChg>
        <pc:cxnChg chg="add mod">
          <ac:chgData name="Wu Zhenyu" userId="0a76e4461df11e83" providerId="LiveId" clId="{95417C5F-C542-46B1-A77A-92E8ED62266F}" dt="2021-12-05T13:11:31.740" v="5431" actId="1035"/>
          <ac:cxnSpMkLst>
            <pc:docMk/>
            <pc:sldMk cId="3429912741" sldId="264"/>
            <ac:cxnSpMk id="34" creationId="{5E68446F-6515-41A8-9000-A1EB2C608D58}"/>
          </ac:cxnSpMkLst>
        </pc:cxnChg>
        <pc:cxnChg chg="add del mod">
          <ac:chgData name="Wu Zhenyu" userId="0a76e4461df11e83" providerId="LiveId" clId="{95417C5F-C542-46B1-A77A-92E8ED62266F}" dt="2021-12-05T13:23:16.199" v="5748" actId="478"/>
          <ac:cxnSpMkLst>
            <pc:docMk/>
            <pc:sldMk cId="3429912741" sldId="264"/>
            <ac:cxnSpMk id="60" creationId="{231B919F-7AE5-4B6F-A8BB-AD606216B425}"/>
          </ac:cxnSpMkLst>
        </pc:cxnChg>
        <pc:cxnChg chg="add del mod">
          <ac:chgData name="Wu Zhenyu" userId="0a76e4461df11e83" providerId="LiveId" clId="{95417C5F-C542-46B1-A77A-92E8ED62266F}" dt="2021-12-05T13:23:46.790" v="5756" actId="478"/>
          <ac:cxnSpMkLst>
            <pc:docMk/>
            <pc:sldMk cId="3429912741" sldId="264"/>
            <ac:cxnSpMk id="63" creationId="{BE4D74AE-A3DE-4065-89A8-5AF911FB339F}"/>
          </ac:cxnSpMkLst>
        </pc:cxnChg>
        <pc:cxnChg chg="add mod">
          <ac:chgData name="Wu Zhenyu" userId="0a76e4461df11e83" providerId="LiveId" clId="{95417C5F-C542-46B1-A77A-92E8ED62266F}" dt="2021-12-05T13:23:57.524" v="5759" actId="14100"/>
          <ac:cxnSpMkLst>
            <pc:docMk/>
            <pc:sldMk cId="3429912741" sldId="264"/>
            <ac:cxnSpMk id="67" creationId="{994F6178-3DC4-4171-B72D-0C612A776734}"/>
          </ac:cxnSpMkLst>
        </pc:cxnChg>
      </pc:sldChg>
      <pc:sldChg chg="addSp delSp modSp add mod modTransition">
        <pc:chgData name="Wu Zhenyu" userId="0a76e4461df11e83" providerId="LiveId" clId="{95417C5F-C542-46B1-A77A-92E8ED62266F}" dt="2021-12-05T13:54:25.026" v="6127" actId="1076"/>
        <pc:sldMkLst>
          <pc:docMk/>
          <pc:sldMk cId="867540242" sldId="265"/>
        </pc:sldMkLst>
        <pc:spChg chg="mod">
          <ac:chgData name="Wu Zhenyu" userId="0a76e4461df11e83" providerId="LiveId" clId="{95417C5F-C542-46B1-A77A-92E8ED62266F}" dt="2021-12-05T06:53:52.110" v="1211" actId="20577"/>
          <ac:spMkLst>
            <pc:docMk/>
            <pc:sldMk cId="867540242" sldId="265"/>
            <ac:spMk id="2" creationId="{06942A95-C0FC-4E7A-8DC9-B939FFFA4FDF}"/>
          </ac:spMkLst>
        </pc:spChg>
        <pc:spChg chg="add del mod">
          <ac:chgData name="Wu Zhenyu" userId="0a76e4461df11e83" providerId="LiveId" clId="{95417C5F-C542-46B1-A77A-92E8ED62266F}" dt="2021-12-05T06:54:23.349" v="1221" actId="478"/>
          <ac:spMkLst>
            <pc:docMk/>
            <pc:sldMk cId="867540242" sldId="265"/>
            <ac:spMk id="4" creationId="{D165B277-62DA-4056-A8DB-7A14D9D68FF9}"/>
          </ac:spMkLst>
        </pc:spChg>
        <pc:spChg chg="add del mod">
          <ac:chgData name="Wu Zhenyu" userId="0a76e4461df11e83" providerId="LiveId" clId="{95417C5F-C542-46B1-A77A-92E8ED62266F}" dt="2021-12-05T13:24:08.115" v="5762" actId="478"/>
          <ac:spMkLst>
            <pc:docMk/>
            <pc:sldMk cId="867540242" sldId="265"/>
            <ac:spMk id="13" creationId="{6E6B1020-E47D-4D9F-8268-E86D29483EDF}"/>
          </ac:spMkLst>
        </pc:spChg>
        <pc:spChg chg="del">
          <ac:chgData name="Wu Zhenyu" userId="0a76e4461df11e83" providerId="LiveId" clId="{95417C5F-C542-46B1-A77A-92E8ED62266F}" dt="2021-12-05T06:54:29.532" v="1226" actId="478"/>
          <ac:spMkLst>
            <pc:docMk/>
            <pc:sldMk cId="867540242" sldId="265"/>
            <ac:spMk id="15" creationId="{BD098E7A-DE19-4E60-BAA0-8134778B1558}"/>
          </ac:spMkLst>
        </pc:spChg>
        <pc:spChg chg="del mod">
          <ac:chgData name="Wu Zhenyu" userId="0a76e4461df11e83" providerId="LiveId" clId="{95417C5F-C542-46B1-A77A-92E8ED62266F}" dt="2021-12-05T06:54:30.927" v="1227" actId="478"/>
          <ac:spMkLst>
            <pc:docMk/>
            <pc:sldMk cId="867540242" sldId="265"/>
            <ac:spMk id="16" creationId="{581589B7-C261-42E6-B458-62C9B07556FB}"/>
          </ac:spMkLst>
        </pc:spChg>
        <pc:spChg chg="del">
          <ac:chgData name="Wu Zhenyu" userId="0a76e4461df11e83" providerId="LiveId" clId="{95417C5F-C542-46B1-A77A-92E8ED62266F}" dt="2021-12-05T06:54:17.316" v="1217" actId="478"/>
          <ac:spMkLst>
            <pc:docMk/>
            <pc:sldMk cId="867540242" sldId="265"/>
            <ac:spMk id="19" creationId="{F2EB7ADE-F799-41BD-93DD-B47DE404C0FA}"/>
          </ac:spMkLst>
        </pc:spChg>
        <pc:spChg chg="del">
          <ac:chgData name="Wu Zhenyu" userId="0a76e4461df11e83" providerId="LiveId" clId="{95417C5F-C542-46B1-A77A-92E8ED62266F}" dt="2021-12-05T06:54:14.205" v="1216" actId="478"/>
          <ac:spMkLst>
            <pc:docMk/>
            <pc:sldMk cId="867540242" sldId="265"/>
            <ac:spMk id="20" creationId="{A8251D1A-8572-48A6-838A-739944B6FAB0}"/>
          </ac:spMkLst>
        </pc:spChg>
        <pc:spChg chg="del">
          <ac:chgData name="Wu Zhenyu" userId="0a76e4461df11e83" providerId="LiveId" clId="{95417C5F-C542-46B1-A77A-92E8ED62266F}" dt="2021-12-05T06:54:19.239" v="1218" actId="478"/>
          <ac:spMkLst>
            <pc:docMk/>
            <pc:sldMk cId="867540242" sldId="265"/>
            <ac:spMk id="23" creationId="{1A788E81-1ED4-4E7F-BA8C-FB3B2A22A5EE}"/>
          </ac:spMkLst>
        </pc:spChg>
        <pc:spChg chg="del">
          <ac:chgData name="Wu Zhenyu" userId="0a76e4461df11e83" providerId="LiveId" clId="{95417C5F-C542-46B1-A77A-92E8ED62266F}" dt="2021-12-05T06:54:20.443" v="1219" actId="478"/>
          <ac:spMkLst>
            <pc:docMk/>
            <pc:sldMk cId="867540242" sldId="265"/>
            <ac:spMk id="24" creationId="{38FB1B5D-50DE-401E-BD2B-773CCE2596EC}"/>
          </ac:spMkLst>
        </pc:spChg>
        <pc:spChg chg="del mod">
          <ac:chgData name="Wu Zhenyu" userId="0a76e4461df11e83" providerId="LiveId" clId="{95417C5F-C542-46B1-A77A-92E8ED62266F}" dt="2021-12-05T06:54:27.486" v="1225" actId="478"/>
          <ac:spMkLst>
            <pc:docMk/>
            <pc:sldMk cId="867540242" sldId="265"/>
            <ac:spMk id="25" creationId="{2BB7957E-4149-441C-A33B-B4EC9A031777}"/>
          </ac:spMkLst>
        </pc:spChg>
        <pc:spChg chg="add del mod">
          <ac:chgData name="Wu Zhenyu" userId="0a76e4461df11e83" providerId="LiveId" clId="{95417C5F-C542-46B1-A77A-92E8ED62266F}" dt="2021-12-05T13:51:28.409" v="6097" actId="478"/>
          <ac:spMkLst>
            <pc:docMk/>
            <pc:sldMk cId="867540242" sldId="265"/>
            <ac:spMk id="30" creationId="{4ACF88F6-2FD1-435D-A55A-8E7C47F79A36}"/>
          </ac:spMkLst>
        </pc:spChg>
        <pc:spChg chg="add del mod">
          <ac:chgData name="Wu Zhenyu" userId="0a76e4461df11e83" providerId="LiveId" clId="{95417C5F-C542-46B1-A77A-92E8ED62266F}" dt="2021-12-05T13:26:32.812" v="5786" actId="478"/>
          <ac:spMkLst>
            <pc:docMk/>
            <pc:sldMk cId="867540242" sldId="265"/>
            <ac:spMk id="31" creationId="{6C52B189-FAE2-4210-937B-97914E8867A6}"/>
          </ac:spMkLst>
        </pc:spChg>
        <pc:spChg chg="add del mod">
          <ac:chgData name="Wu Zhenyu" userId="0a76e4461df11e83" providerId="LiveId" clId="{95417C5F-C542-46B1-A77A-92E8ED62266F}" dt="2021-12-05T13:51:26.559" v="6096" actId="478"/>
          <ac:spMkLst>
            <pc:docMk/>
            <pc:sldMk cId="867540242" sldId="265"/>
            <ac:spMk id="32" creationId="{93C4FDE6-432A-4843-864C-CC0293408E46}"/>
          </ac:spMkLst>
        </pc:spChg>
        <pc:spChg chg="add del mod">
          <ac:chgData name="Wu Zhenyu" userId="0a76e4461df11e83" providerId="LiveId" clId="{95417C5F-C542-46B1-A77A-92E8ED62266F}" dt="2021-12-05T13:26:31.007" v="5784" actId="478"/>
          <ac:spMkLst>
            <pc:docMk/>
            <pc:sldMk cId="867540242" sldId="265"/>
            <ac:spMk id="37" creationId="{A35D4412-154D-4DD6-896D-27A31C678463}"/>
          </ac:spMkLst>
        </pc:spChg>
        <pc:spChg chg="add del mod">
          <ac:chgData name="Wu Zhenyu" userId="0a76e4461df11e83" providerId="LiveId" clId="{95417C5F-C542-46B1-A77A-92E8ED62266F}" dt="2021-12-05T13:51:43.233" v="6102" actId="478"/>
          <ac:spMkLst>
            <pc:docMk/>
            <pc:sldMk cId="867540242" sldId="265"/>
            <ac:spMk id="42" creationId="{5C8CCDCE-B56A-4E02-9885-06A7DE24A621}"/>
          </ac:spMkLst>
        </pc:spChg>
        <pc:spChg chg="add del mod">
          <ac:chgData name="Wu Zhenyu" userId="0a76e4461df11e83" providerId="LiveId" clId="{95417C5F-C542-46B1-A77A-92E8ED62266F}" dt="2021-12-05T13:26:28.611" v="5783" actId="478"/>
          <ac:spMkLst>
            <pc:docMk/>
            <pc:sldMk cId="867540242" sldId="265"/>
            <ac:spMk id="44" creationId="{C3BE50B1-6F80-4856-A55E-3324CCBC0E5D}"/>
          </ac:spMkLst>
        </pc:spChg>
        <pc:spChg chg="add mod">
          <ac:chgData name="Wu Zhenyu" userId="0a76e4461df11e83" providerId="LiveId" clId="{95417C5F-C542-46B1-A77A-92E8ED62266F}" dt="2021-12-05T13:53:05.102" v="6111" actId="1076"/>
          <ac:spMkLst>
            <pc:docMk/>
            <pc:sldMk cId="867540242" sldId="265"/>
            <ac:spMk id="45" creationId="{DE9885F6-4CE1-4346-B09A-6A9E03D09911}"/>
          </ac:spMkLst>
        </pc:spChg>
        <pc:spChg chg="add mod">
          <ac:chgData name="Wu Zhenyu" userId="0a76e4461df11e83" providerId="LiveId" clId="{95417C5F-C542-46B1-A77A-92E8ED62266F}" dt="2021-12-05T13:54:12.485" v="6123" actId="1076"/>
          <ac:spMkLst>
            <pc:docMk/>
            <pc:sldMk cId="867540242" sldId="265"/>
            <ac:spMk id="46" creationId="{33C2E2E8-21E3-4C70-AB33-02E5F698B0DD}"/>
          </ac:spMkLst>
        </pc:spChg>
        <pc:spChg chg="add mod">
          <ac:chgData name="Wu Zhenyu" userId="0a76e4461df11e83" providerId="LiveId" clId="{95417C5F-C542-46B1-A77A-92E8ED62266F}" dt="2021-12-05T13:52:59.822" v="6110" actId="1076"/>
          <ac:spMkLst>
            <pc:docMk/>
            <pc:sldMk cId="867540242" sldId="265"/>
            <ac:spMk id="47" creationId="{3CEB9094-7856-4362-8643-D8ECF24EFA2C}"/>
          </ac:spMkLst>
        </pc:spChg>
        <pc:spChg chg="mod">
          <ac:chgData name="Wu Zhenyu" userId="0a76e4461df11e83" providerId="LiveId" clId="{95417C5F-C542-46B1-A77A-92E8ED62266F}" dt="2021-12-05T13:28:24.397" v="5869" actId="14100"/>
          <ac:spMkLst>
            <pc:docMk/>
            <pc:sldMk cId="867540242" sldId="265"/>
            <ac:spMk id="49" creationId="{ACB2134E-3812-4BBA-AD9B-D0DA00FCAA95}"/>
          </ac:spMkLst>
        </pc:spChg>
        <pc:spChg chg="mod">
          <ac:chgData name="Wu Zhenyu" userId="0a76e4461df11e83" providerId="LiveId" clId="{95417C5F-C542-46B1-A77A-92E8ED62266F}" dt="2021-12-05T13:27:41.764" v="5792"/>
          <ac:spMkLst>
            <pc:docMk/>
            <pc:sldMk cId="867540242" sldId="265"/>
            <ac:spMk id="50" creationId="{8EBCC8FF-36B1-4DD2-9A2C-B10179459A42}"/>
          </ac:spMkLst>
        </pc:spChg>
        <pc:spChg chg="mod">
          <ac:chgData name="Wu Zhenyu" userId="0a76e4461df11e83" providerId="LiveId" clId="{95417C5F-C542-46B1-A77A-92E8ED62266F}" dt="2021-12-05T13:30:16.719" v="6063" actId="120"/>
          <ac:spMkLst>
            <pc:docMk/>
            <pc:sldMk cId="867540242" sldId="265"/>
            <ac:spMk id="51" creationId="{BD41A10C-4E73-43CE-8324-4B937AC79EF0}"/>
          </ac:spMkLst>
        </pc:spChg>
        <pc:spChg chg="mod">
          <ac:chgData name="Wu Zhenyu" userId="0a76e4461df11e83" providerId="LiveId" clId="{95417C5F-C542-46B1-A77A-92E8ED62266F}" dt="2021-12-05T13:30:11.225" v="6061" actId="14100"/>
          <ac:spMkLst>
            <pc:docMk/>
            <pc:sldMk cId="867540242" sldId="265"/>
            <ac:spMk id="53" creationId="{0AA3511A-0EB1-47EB-B845-90C9FCAC62A8}"/>
          </ac:spMkLst>
        </pc:spChg>
        <pc:spChg chg="mod">
          <ac:chgData name="Wu Zhenyu" userId="0a76e4461df11e83" providerId="LiveId" clId="{95417C5F-C542-46B1-A77A-92E8ED62266F}" dt="2021-12-05T13:28:52.510" v="5873" actId="20577"/>
          <ac:spMkLst>
            <pc:docMk/>
            <pc:sldMk cId="867540242" sldId="265"/>
            <ac:spMk id="54" creationId="{62829361-455E-4C36-BD35-673798E0FBB6}"/>
          </ac:spMkLst>
        </pc:spChg>
        <pc:spChg chg="mod">
          <ac:chgData name="Wu Zhenyu" userId="0a76e4461df11e83" providerId="LiveId" clId="{95417C5F-C542-46B1-A77A-92E8ED62266F}" dt="2021-12-05T13:50:37.100" v="6091" actId="20577"/>
          <ac:spMkLst>
            <pc:docMk/>
            <pc:sldMk cId="867540242" sldId="265"/>
            <ac:spMk id="55" creationId="{FFE44877-E53A-4FB3-8B44-FE119DE435CC}"/>
          </ac:spMkLst>
        </pc:spChg>
        <pc:spChg chg="mod">
          <ac:chgData name="Wu Zhenyu" userId="0a76e4461df11e83" providerId="LiveId" clId="{95417C5F-C542-46B1-A77A-92E8ED62266F}" dt="2021-12-05T13:51:40.486" v="6101" actId="14100"/>
          <ac:spMkLst>
            <pc:docMk/>
            <pc:sldMk cId="867540242" sldId="265"/>
            <ac:spMk id="57" creationId="{15A33B15-655A-4BAF-ADD2-B99DC4DC8DFE}"/>
          </ac:spMkLst>
        </pc:spChg>
        <pc:spChg chg="mod">
          <ac:chgData name="Wu Zhenyu" userId="0a76e4461df11e83" providerId="LiveId" clId="{95417C5F-C542-46B1-A77A-92E8ED62266F}" dt="2021-12-05T13:51:22.875" v="6095" actId="20577"/>
          <ac:spMkLst>
            <pc:docMk/>
            <pc:sldMk cId="867540242" sldId="265"/>
            <ac:spMk id="58" creationId="{0ED080C6-1D63-4E12-85AB-B49979856423}"/>
          </ac:spMkLst>
        </pc:spChg>
        <pc:spChg chg="mod">
          <ac:chgData name="Wu Zhenyu" userId="0a76e4461df11e83" providerId="LiveId" clId="{95417C5F-C542-46B1-A77A-92E8ED62266F}" dt="2021-12-05T13:51:37.461" v="6100" actId="120"/>
          <ac:spMkLst>
            <pc:docMk/>
            <pc:sldMk cId="867540242" sldId="265"/>
            <ac:spMk id="59" creationId="{281EE929-92DB-4663-BCBC-C20F96AB3312}"/>
          </ac:spMkLst>
        </pc:spChg>
        <pc:grpChg chg="del">
          <ac:chgData name="Wu Zhenyu" userId="0a76e4461df11e83" providerId="LiveId" clId="{95417C5F-C542-46B1-A77A-92E8ED62266F}" dt="2021-12-05T06:54:02.596" v="1212" actId="478"/>
          <ac:grpSpMkLst>
            <pc:docMk/>
            <pc:sldMk cId="867540242" sldId="265"/>
            <ac:grpSpMk id="8" creationId="{A60CBE8F-F72A-4515-87D9-0420A97C9524}"/>
          </ac:grpSpMkLst>
        </pc:grpChg>
        <pc:grpChg chg="del">
          <ac:chgData name="Wu Zhenyu" userId="0a76e4461df11e83" providerId="LiveId" clId="{95417C5F-C542-46B1-A77A-92E8ED62266F}" dt="2021-12-05T06:54:03.051" v="1213" actId="478"/>
          <ac:grpSpMkLst>
            <pc:docMk/>
            <pc:sldMk cId="867540242" sldId="265"/>
            <ac:grpSpMk id="9" creationId="{8DCCADF5-5D1B-4B98-A3A9-CC4980284B53}"/>
          </ac:grpSpMkLst>
        </pc:grpChg>
        <pc:grpChg chg="add mod">
          <ac:chgData name="Wu Zhenyu" userId="0a76e4461df11e83" providerId="LiveId" clId="{95417C5F-C542-46B1-A77A-92E8ED62266F}" dt="2021-12-05T13:28:21.056" v="5868" actId="14100"/>
          <ac:grpSpMkLst>
            <pc:docMk/>
            <pc:sldMk cId="867540242" sldId="265"/>
            <ac:grpSpMk id="48" creationId="{F791619D-9B67-4DED-8B64-7B34758D2E0A}"/>
          </ac:grpSpMkLst>
        </pc:grpChg>
        <pc:grpChg chg="add mod">
          <ac:chgData name="Wu Zhenyu" userId="0a76e4461df11e83" providerId="LiveId" clId="{95417C5F-C542-46B1-A77A-92E8ED62266F}" dt="2021-12-05T13:28:50.777" v="5871" actId="1076"/>
          <ac:grpSpMkLst>
            <pc:docMk/>
            <pc:sldMk cId="867540242" sldId="265"/>
            <ac:grpSpMk id="52" creationId="{4FD9E568-7361-421F-B77D-6AD8C8064C5C}"/>
          </ac:grpSpMkLst>
        </pc:grpChg>
        <pc:grpChg chg="add mod">
          <ac:chgData name="Wu Zhenyu" userId="0a76e4461df11e83" providerId="LiveId" clId="{95417C5F-C542-46B1-A77A-92E8ED62266F}" dt="2021-12-05T13:51:19.457" v="6093" actId="1076"/>
          <ac:grpSpMkLst>
            <pc:docMk/>
            <pc:sldMk cId="867540242" sldId="265"/>
            <ac:grpSpMk id="56" creationId="{9653CFFC-BCCC-49A9-98E6-2081A057D482}"/>
          </ac:grpSpMkLst>
        </pc:grpChg>
        <pc:picChg chg="add del mod">
          <ac:chgData name="Wu Zhenyu" userId="0a76e4461df11e83" providerId="LiveId" clId="{95417C5F-C542-46B1-A77A-92E8ED62266F}" dt="2021-12-05T06:56:45.808" v="1246" actId="478"/>
          <ac:picMkLst>
            <pc:docMk/>
            <pc:sldMk cId="867540242" sldId="265"/>
            <ac:picMk id="12" creationId="{38F9F700-1051-4864-BDC0-52C38564AFB6}"/>
          </ac:picMkLst>
        </pc:picChg>
        <pc:picChg chg="add del mod ord">
          <ac:chgData name="Wu Zhenyu" userId="0a76e4461df11e83" providerId="LiveId" clId="{95417C5F-C542-46B1-A77A-92E8ED62266F}" dt="2021-12-05T13:24:02.088" v="5760" actId="478"/>
          <ac:picMkLst>
            <pc:docMk/>
            <pc:sldMk cId="867540242" sldId="265"/>
            <ac:picMk id="14" creationId="{78BB2115-3704-4007-9FD9-F254577EEE35}"/>
          </ac:picMkLst>
        </pc:picChg>
        <pc:picChg chg="del">
          <ac:chgData name="Wu Zhenyu" userId="0a76e4461df11e83" providerId="LiveId" clId="{95417C5F-C542-46B1-A77A-92E8ED62266F}" dt="2021-12-05T06:54:04.389" v="1214" actId="478"/>
          <ac:picMkLst>
            <pc:docMk/>
            <pc:sldMk cId="867540242" sldId="265"/>
            <ac:picMk id="18" creationId="{F9295EDA-C35B-4B3E-85DC-98E08A45ADBD}"/>
          </ac:picMkLst>
        </pc:picChg>
        <pc:picChg chg="del">
          <ac:chgData name="Wu Zhenyu" userId="0a76e4461df11e83" providerId="LiveId" clId="{95417C5F-C542-46B1-A77A-92E8ED62266F}" dt="2021-12-05T06:54:25.673" v="1223" actId="478"/>
          <ac:picMkLst>
            <pc:docMk/>
            <pc:sldMk cId="867540242" sldId="265"/>
            <ac:picMk id="22" creationId="{A25A9EFD-8F49-4450-A4DF-C5F0DB7FD5AF}"/>
          </ac:picMkLst>
        </pc:picChg>
        <pc:picChg chg="add mod">
          <ac:chgData name="Wu Zhenyu" userId="0a76e4461df11e83" providerId="LiveId" clId="{95417C5F-C542-46B1-A77A-92E8ED62266F}" dt="2021-12-05T13:54:08.175" v="6122" actId="1076"/>
          <ac:picMkLst>
            <pc:docMk/>
            <pc:sldMk cId="867540242" sldId="265"/>
            <ac:picMk id="27" creationId="{605D7098-3B80-4C77-AA4D-C3149C00068D}"/>
          </ac:picMkLst>
        </pc:picChg>
        <pc:picChg chg="add del mod">
          <ac:chgData name="Wu Zhenyu" userId="0a76e4461df11e83" providerId="LiveId" clId="{95417C5F-C542-46B1-A77A-92E8ED62266F}" dt="2021-12-05T08:07:05.771" v="1560" actId="478"/>
          <ac:picMkLst>
            <pc:docMk/>
            <pc:sldMk cId="867540242" sldId="265"/>
            <ac:picMk id="34" creationId="{2EE6C521-DC88-41FA-9092-D24A7CDA4AB3}"/>
          </ac:picMkLst>
        </pc:picChg>
        <pc:picChg chg="add mod">
          <ac:chgData name="Wu Zhenyu" userId="0a76e4461df11e83" providerId="LiveId" clId="{95417C5F-C542-46B1-A77A-92E8ED62266F}" dt="2021-12-05T13:54:25.026" v="6127" actId="1076"/>
          <ac:picMkLst>
            <pc:docMk/>
            <pc:sldMk cId="867540242" sldId="265"/>
            <ac:picMk id="36" creationId="{AB74AC04-5C44-425F-9AED-0BDBF5CC4AA4}"/>
          </ac:picMkLst>
        </pc:picChg>
        <pc:picChg chg="add mod">
          <ac:chgData name="Wu Zhenyu" userId="0a76e4461df11e83" providerId="LiveId" clId="{95417C5F-C542-46B1-A77A-92E8ED62266F}" dt="2021-12-05T13:53:47.516" v="6117" actId="1076"/>
          <ac:picMkLst>
            <pc:docMk/>
            <pc:sldMk cId="867540242" sldId="265"/>
            <ac:picMk id="61" creationId="{7D1D9393-9C73-4B31-AB99-72B9BE7E4013}"/>
          </ac:picMkLst>
        </pc:picChg>
        <pc:cxnChg chg="add del mod">
          <ac:chgData name="Wu Zhenyu" userId="0a76e4461df11e83" providerId="LiveId" clId="{95417C5F-C542-46B1-A77A-92E8ED62266F}" dt="2021-12-05T13:24:10.557" v="5764" actId="478"/>
          <ac:cxnSpMkLst>
            <pc:docMk/>
            <pc:sldMk cId="867540242" sldId="265"/>
            <ac:cxnSpMk id="21" creationId="{11274E03-FF3A-4DCA-9170-327F8F3C0206}"/>
          </ac:cxnSpMkLst>
        </pc:cxnChg>
        <pc:cxnChg chg="add del mod">
          <ac:chgData name="Wu Zhenyu" userId="0a76e4461df11e83" providerId="LiveId" clId="{95417C5F-C542-46B1-A77A-92E8ED62266F}" dt="2021-12-05T13:26:31.787" v="5785" actId="478"/>
          <ac:cxnSpMkLst>
            <pc:docMk/>
            <pc:sldMk cId="867540242" sldId="265"/>
            <ac:cxnSpMk id="38" creationId="{5B145C42-A5F6-464C-8044-0E42EFF791AA}"/>
          </ac:cxnSpMkLst>
        </pc:cxnChg>
        <pc:cxnChg chg="add del mod">
          <ac:chgData name="Wu Zhenyu" userId="0a76e4461df11e83" providerId="LiveId" clId="{95417C5F-C542-46B1-A77A-92E8ED62266F}" dt="2021-12-05T08:08:11.137" v="1578"/>
          <ac:cxnSpMkLst>
            <pc:docMk/>
            <pc:sldMk cId="867540242" sldId="265"/>
            <ac:cxnSpMk id="41" creationId="{70D06A41-35A8-45E9-A499-6CC35BD3C7EF}"/>
          </ac:cxnSpMkLst>
        </pc:cxnChg>
        <pc:cxnChg chg="add mod">
          <ac:chgData name="Wu Zhenyu" userId="0a76e4461df11e83" providerId="LiveId" clId="{95417C5F-C542-46B1-A77A-92E8ED62266F}" dt="2021-12-05T13:54:12.485" v="6123" actId="1076"/>
          <ac:cxnSpMkLst>
            <pc:docMk/>
            <pc:sldMk cId="867540242" sldId="265"/>
            <ac:cxnSpMk id="62" creationId="{598C3A9B-54F4-482E-952D-AD77CAA6301E}"/>
          </ac:cxnSpMkLst>
        </pc:cxnChg>
        <pc:cxnChg chg="add mod">
          <ac:chgData name="Wu Zhenyu" userId="0a76e4461df11e83" providerId="LiveId" clId="{95417C5F-C542-46B1-A77A-92E8ED62266F}" dt="2021-12-05T13:54:25.026" v="6127" actId="1076"/>
          <ac:cxnSpMkLst>
            <pc:docMk/>
            <pc:sldMk cId="867540242" sldId="265"/>
            <ac:cxnSpMk id="67" creationId="{067829DD-6082-464D-8E1B-ABE11906CC2B}"/>
          </ac:cxnSpMkLst>
        </pc:cxnChg>
      </pc:sldChg>
      <pc:sldChg chg="addSp delSp modSp add mod ord">
        <pc:chgData name="Wu Zhenyu" userId="0a76e4461df11e83" providerId="LiveId" clId="{95417C5F-C542-46B1-A77A-92E8ED62266F}" dt="2021-12-05T14:05:27.438" v="6177" actId="1076"/>
        <pc:sldMkLst>
          <pc:docMk/>
          <pc:sldMk cId="825913117" sldId="266"/>
        </pc:sldMkLst>
        <pc:spChg chg="mod">
          <ac:chgData name="Wu Zhenyu" userId="0a76e4461df11e83" providerId="LiveId" clId="{95417C5F-C542-46B1-A77A-92E8ED62266F}" dt="2021-12-05T14:00:29.381" v="6131" actId="1076"/>
          <ac:spMkLst>
            <pc:docMk/>
            <pc:sldMk cId="825913117" sldId="266"/>
            <ac:spMk id="2" creationId="{06942A95-C0FC-4E7A-8DC9-B939FFFA4FDF}"/>
          </ac:spMkLst>
        </pc:spChg>
        <pc:spChg chg="add del mod">
          <ac:chgData name="Wu Zhenyu" userId="0a76e4461df11e83" providerId="LiveId" clId="{95417C5F-C542-46B1-A77A-92E8ED62266F}" dt="2021-12-05T07:02:57.629" v="1503" actId="22"/>
          <ac:spMkLst>
            <pc:docMk/>
            <pc:sldMk cId="825913117" sldId="266"/>
            <ac:spMk id="4" creationId="{314E554F-E4FB-4FA2-AD15-9D9641FD685A}"/>
          </ac:spMkLst>
        </pc:spChg>
        <pc:spChg chg="add del mod">
          <ac:chgData name="Wu Zhenyu" userId="0a76e4461df11e83" providerId="LiveId" clId="{95417C5F-C542-46B1-A77A-92E8ED62266F}" dt="2021-12-05T08:05:35.885" v="1553"/>
          <ac:spMkLst>
            <pc:docMk/>
            <pc:sldMk cId="825913117" sldId="266"/>
            <ac:spMk id="15" creationId="{F228EAE1-8A0E-4381-8EA5-365108476ADF}"/>
          </ac:spMkLst>
        </pc:spChg>
        <pc:spChg chg="add del mod">
          <ac:chgData name="Wu Zhenyu" userId="0a76e4461df11e83" providerId="LiveId" clId="{95417C5F-C542-46B1-A77A-92E8ED62266F}" dt="2021-12-05T14:03:44.545" v="6155" actId="478"/>
          <ac:spMkLst>
            <pc:docMk/>
            <pc:sldMk cId="825913117" sldId="266"/>
            <ac:spMk id="21" creationId="{F05F0C3B-83B6-41D8-8306-BF1928703029}"/>
          </ac:spMkLst>
        </pc:spChg>
        <pc:spChg chg="add del mod">
          <ac:chgData name="Wu Zhenyu" userId="0a76e4461df11e83" providerId="LiveId" clId="{95417C5F-C542-46B1-A77A-92E8ED62266F}" dt="2021-12-05T14:04:14.841" v="6162" actId="478"/>
          <ac:spMkLst>
            <pc:docMk/>
            <pc:sldMk cId="825913117" sldId="266"/>
            <ac:spMk id="22" creationId="{472612EE-F16C-412B-B6B8-BAE9348B246C}"/>
          </ac:spMkLst>
        </pc:spChg>
        <pc:spChg chg="add del mod">
          <ac:chgData name="Wu Zhenyu" userId="0a76e4461df11e83" providerId="LiveId" clId="{95417C5F-C542-46B1-A77A-92E8ED62266F}" dt="2021-12-05T14:03:39.641" v="6154" actId="478"/>
          <ac:spMkLst>
            <pc:docMk/>
            <pc:sldMk cId="825913117" sldId="266"/>
            <ac:spMk id="40" creationId="{480CC7A2-A879-4487-9991-21B00A3E67C7}"/>
          </ac:spMkLst>
        </pc:spChg>
        <pc:spChg chg="add del mod">
          <ac:chgData name="Wu Zhenyu" userId="0a76e4461df11e83" providerId="LiveId" clId="{95417C5F-C542-46B1-A77A-92E8ED62266F}" dt="2021-12-05T14:04:11.747" v="6161" actId="478"/>
          <ac:spMkLst>
            <pc:docMk/>
            <pc:sldMk cId="825913117" sldId="266"/>
            <ac:spMk id="41" creationId="{47E1CC5D-C10C-479F-944D-66E24B54F669}"/>
          </ac:spMkLst>
        </pc:spChg>
        <pc:spChg chg="add del mod">
          <ac:chgData name="Wu Zhenyu" userId="0a76e4461df11e83" providerId="LiveId" clId="{95417C5F-C542-46B1-A77A-92E8ED62266F}" dt="2021-12-05T08:21:00.640" v="2164" actId="478"/>
          <ac:spMkLst>
            <pc:docMk/>
            <pc:sldMk cId="825913117" sldId="266"/>
            <ac:spMk id="49" creationId="{D768BEA1-8151-48CC-AD02-633CD767B12B}"/>
          </ac:spMkLst>
        </pc:spChg>
        <pc:spChg chg="add del mod">
          <ac:chgData name="Wu Zhenyu" userId="0a76e4461df11e83" providerId="LiveId" clId="{95417C5F-C542-46B1-A77A-92E8ED62266F}" dt="2021-12-05T14:05:14.902" v="6175" actId="478"/>
          <ac:spMkLst>
            <pc:docMk/>
            <pc:sldMk cId="825913117" sldId="266"/>
            <ac:spMk id="51" creationId="{E0511425-13F9-49D6-8BC5-B2D039D70D73}"/>
          </ac:spMkLst>
        </pc:spChg>
        <pc:spChg chg="add del mod">
          <ac:chgData name="Wu Zhenyu" userId="0a76e4461df11e83" providerId="LiveId" clId="{95417C5F-C542-46B1-A77A-92E8ED62266F}" dt="2021-12-05T14:05:16.392" v="6176" actId="478"/>
          <ac:spMkLst>
            <pc:docMk/>
            <pc:sldMk cId="825913117" sldId="266"/>
            <ac:spMk id="52" creationId="{CAB399AB-D815-4720-8F34-317B3EBF63A6}"/>
          </ac:spMkLst>
        </pc:spChg>
        <pc:spChg chg="add del mod">
          <ac:chgData name="Wu Zhenyu" userId="0a76e4461df11e83" providerId="LiveId" clId="{95417C5F-C542-46B1-A77A-92E8ED62266F}" dt="2021-12-05T08:21:04.831" v="2166"/>
          <ac:spMkLst>
            <pc:docMk/>
            <pc:sldMk cId="825913117" sldId="266"/>
            <ac:spMk id="54" creationId="{0A51A1D9-DB3A-4B06-9758-7E0E56D14189}"/>
          </ac:spMkLst>
        </pc:spChg>
        <pc:spChg chg="add del mod">
          <ac:chgData name="Wu Zhenyu" userId="0a76e4461df11e83" providerId="LiveId" clId="{95417C5F-C542-46B1-A77A-92E8ED62266F}" dt="2021-12-05T14:03:35.876" v="6153" actId="478"/>
          <ac:spMkLst>
            <pc:docMk/>
            <pc:sldMk cId="825913117" sldId="266"/>
            <ac:spMk id="58" creationId="{31F905F9-924D-4E9B-8F0C-A02F059432FA}"/>
          </ac:spMkLst>
        </pc:spChg>
        <pc:spChg chg="add mod">
          <ac:chgData name="Wu Zhenyu" userId="0a76e4461df11e83" providerId="LiveId" clId="{95417C5F-C542-46B1-A77A-92E8ED62266F}" dt="2021-12-05T14:03:48.536" v="6156" actId="1076"/>
          <ac:spMkLst>
            <pc:docMk/>
            <pc:sldMk cId="825913117" sldId="266"/>
            <ac:spMk id="59" creationId="{DC29D2A8-A9A6-4095-AA3F-B1798E6067D7}"/>
          </ac:spMkLst>
        </pc:spChg>
        <pc:spChg chg="add mod">
          <ac:chgData name="Wu Zhenyu" userId="0a76e4461df11e83" providerId="LiveId" clId="{95417C5F-C542-46B1-A77A-92E8ED62266F}" dt="2021-12-05T14:03:59.273" v="6158" actId="1076"/>
          <ac:spMkLst>
            <pc:docMk/>
            <pc:sldMk cId="825913117" sldId="266"/>
            <ac:spMk id="60" creationId="{CF2EB7D1-2A50-4113-A0F9-01EE53428A50}"/>
          </ac:spMkLst>
        </pc:spChg>
        <pc:spChg chg="add mod">
          <ac:chgData name="Wu Zhenyu" userId="0a76e4461df11e83" providerId="LiveId" clId="{95417C5F-C542-46B1-A77A-92E8ED62266F}" dt="2021-12-05T14:04:03.428" v="6160" actId="1076"/>
          <ac:spMkLst>
            <pc:docMk/>
            <pc:sldMk cId="825913117" sldId="266"/>
            <ac:spMk id="61" creationId="{87373B5D-C443-4E9D-B83B-70C5DE480734}"/>
          </ac:spMkLst>
        </pc:spChg>
        <pc:spChg chg="add mod">
          <ac:chgData name="Wu Zhenyu" userId="0a76e4461df11e83" providerId="LiveId" clId="{95417C5F-C542-46B1-A77A-92E8ED62266F}" dt="2021-12-05T14:04:28.739" v="6164" actId="1076"/>
          <ac:spMkLst>
            <pc:docMk/>
            <pc:sldMk cId="825913117" sldId="266"/>
            <ac:spMk id="62" creationId="{22FE4534-760C-459E-B67D-6F20B14AE77C}"/>
          </ac:spMkLst>
        </pc:spChg>
        <pc:spChg chg="add mod">
          <ac:chgData name="Wu Zhenyu" userId="0a76e4461df11e83" providerId="LiveId" clId="{95417C5F-C542-46B1-A77A-92E8ED62266F}" dt="2021-12-05T14:04:33.562" v="6166" actId="1076"/>
          <ac:spMkLst>
            <pc:docMk/>
            <pc:sldMk cId="825913117" sldId="266"/>
            <ac:spMk id="63" creationId="{390BCCA0-365D-474D-929F-600BEE6C1355}"/>
          </ac:spMkLst>
        </pc:spChg>
        <pc:spChg chg="mod">
          <ac:chgData name="Wu Zhenyu" userId="0a76e4461df11e83" providerId="LiveId" clId="{95417C5F-C542-46B1-A77A-92E8ED62266F}" dt="2021-12-05T14:04:42.873" v="6167"/>
          <ac:spMkLst>
            <pc:docMk/>
            <pc:sldMk cId="825913117" sldId="266"/>
            <ac:spMk id="65" creationId="{D8D0A349-C7D1-473A-9CA8-34B25E6FAFF9}"/>
          </ac:spMkLst>
        </pc:spChg>
        <pc:spChg chg="mod">
          <ac:chgData name="Wu Zhenyu" userId="0a76e4461df11e83" providerId="LiveId" clId="{95417C5F-C542-46B1-A77A-92E8ED62266F}" dt="2021-12-05T14:04:42.873" v="6167"/>
          <ac:spMkLst>
            <pc:docMk/>
            <pc:sldMk cId="825913117" sldId="266"/>
            <ac:spMk id="66" creationId="{67E2993F-B6D1-4986-93D2-BAFC775A01FB}"/>
          </ac:spMkLst>
        </pc:spChg>
        <pc:spChg chg="mod">
          <ac:chgData name="Wu Zhenyu" userId="0a76e4461df11e83" providerId="LiveId" clId="{95417C5F-C542-46B1-A77A-92E8ED62266F}" dt="2021-12-05T14:04:53.877" v="6171"/>
          <ac:spMkLst>
            <pc:docMk/>
            <pc:sldMk cId="825913117" sldId="266"/>
            <ac:spMk id="67" creationId="{C9408FAD-0789-4B4A-8082-8F2FBE21FB59}"/>
          </ac:spMkLst>
        </pc:spChg>
        <pc:spChg chg="mod">
          <ac:chgData name="Wu Zhenyu" userId="0a76e4461df11e83" providerId="LiveId" clId="{95417C5F-C542-46B1-A77A-92E8ED62266F}" dt="2021-12-05T14:05:00.872" v="6172"/>
          <ac:spMkLst>
            <pc:docMk/>
            <pc:sldMk cId="825913117" sldId="266"/>
            <ac:spMk id="69" creationId="{70137976-0CDE-491A-B78A-FFA345DA056C}"/>
          </ac:spMkLst>
        </pc:spChg>
        <pc:spChg chg="mod">
          <ac:chgData name="Wu Zhenyu" userId="0a76e4461df11e83" providerId="LiveId" clId="{95417C5F-C542-46B1-A77A-92E8ED62266F}" dt="2021-12-05T14:05:00.872" v="6172"/>
          <ac:spMkLst>
            <pc:docMk/>
            <pc:sldMk cId="825913117" sldId="266"/>
            <ac:spMk id="70" creationId="{F07AA291-BC8B-4884-90E4-CBC679118E9B}"/>
          </ac:spMkLst>
        </pc:spChg>
        <pc:spChg chg="mod">
          <ac:chgData name="Wu Zhenyu" userId="0a76e4461df11e83" providerId="LiveId" clId="{95417C5F-C542-46B1-A77A-92E8ED62266F}" dt="2021-12-05T14:05:12.190" v="6174" actId="120"/>
          <ac:spMkLst>
            <pc:docMk/>
            <pc:sldMk cId="825913117" sldId="266"/>
            <ac:spMk id="71" creationId="{4DE560C7-CA76-4622-81B0-6DACEFB1CE40}"/>
          </ac:spMkLst>
        </pc:spChg>
        <pc:grpChg chg="del">
          <ac:chgData name="Wu Zhenyu" userId="0a76e4461df11e83" providerId="LiveId" clId="{95417C5F-C542-46B1-A77A-92E8ED62266F}" dt="2021-12-05T07:03:04.292" v="1506" actId="478"/>
          <ac:grpSpMkLst>
            <pc:docMk/>
            <pc:sldMk cId="825913117" sldId="266"/>
            <ac:grpSpMk id="8" creationId="{A60CBE8F-F72A-4515-87D9-0420A97C9524}"/>
          </ac:grpSpMkLst>
        </pc:grpChg>
        <pc:grpChg chg="del">
          <ac:chgData name="Wu Zhenyu" userId="0a76e4461df11e83" providerId="LiveId" clId="{95417C5F-C542-46B1-A77A-92E8ED62266F}" dt="2021-12-05T07:03:03.140" v="1505" actId="478"/>
          <ac:grpSpMkLst>
            <pc:docMk/>
            <pc:sldMk cId="825913117" sldId="266"/>
            <ac:grpSpMk id="9" creationId="{8DCCADF5-5D1B-4B98-A3A9-CC4980284B53}"/>
          </ac:grpSpMkLst>
        </pc:grpChg>
        <pc:grpChg chg="add mod">
          <ac:chgData name="Wu Zhenyu" userId="0a76e4461df11e83" providerId="LiveId" clId="{95417C5F-C542-46B1-A77A-92E8ED62266F}" dt="2021-12-05T08:13:20.388" v="1723" actId="164"/>
          <ac:grpSpMkLst>
            <pc:docMk/>
            <pc:sldMk cId="825913117" sldId="266"/>
            <ac:grpSpMk id="35" creationId="{F5C22B97-001A-4216-8E75-C81359EE638D}"/>
          </ac:grpSpMkLst>
        </pc:grpChg>
        <pc:grpChg chg="add del mod">
          <ac:chgData name="Wu Zhenyu" userId="0a76e4461df11e83" providerId="LiveId" clId="{95417C5F-C542-46B1-A77A-92E8ED62266F}" dt="2021-12-05T08:13:17.329" v="1717"/>
          <ac:grpSpMkLst>
            <pc:docMk/>
            <pc:sldMk cId="825913117" sldId="266"/>
            <ac:grpSpMk id="36" creationId="{E47F17DA-F90C-49E8-BF5A-5CBB536AD414}"/>
          </ac:grpSpMkLst>
        </pc:grpChg>
        <pc:grpChg chg="add mod">
          <ac:chgData name="Wu Zhenyu" userId="0a76e4461df11e83" providerId="LiveId" clId="{95417C5F-C542-46B1-A77A-92E8ED62266F}" dt="2021-12-05T14:05:27.438" v="6177" actId="1076"/>
          <ac:grpSpMkLst>
            <pc:docMk/>
            <pc:sldMk cId="825913117" sldId="266"/>
            <ac:grpSpMk id="64" creationId="{FADAF6FD-6051-4192-9AD1-D020AAA71447}"/>
          </ac:grpSpMkLst>
        </pc:grpChg>
        <pc:grpChg chg="add mod">
          <ac:chgData name="Wu Zhenyu" userId="0a76e4461df11e83" providerId="LiveId" clId="{95417C5F-C542-46B1-A77A-92E8ED62266F}" dt="2021-12-05T14:05:27.438" v="6177" actId="1076"/>
          <ac:grpSpMkLst>
            <pc:docMk/>
            <pc:sldMk cId="825913117" sldId="266"/>
            <ac:grpSpMk id="68" creationId="{487EB93E-A7C9-4111-9748-181B79F04752}"/>
          </ac:grpSpMkLst>
        </pc:grpChg>
        <pc:picChg chg="del">
          <ac:chgData name="Wu Zhenyu" userId="0a76e4461df11e83" providerId="LiveId" clId="{95417C5F-C542-46B1-A77A-92E8ED62266F}" dt="2021-12-05T07:02:39.464" v="1502" actId="478"/>
          <ac:picMkLst>
            <pc:docMk/>
            <pc:sldMk cId="825913117" sldId="266"/>
            <ac:picMk id="5" creationId="{950A07EC-9F18-4944-9155-9176B80EB981}"/>
          </ac:picMkLst>
        </pc:picChg>
        <pc:picChg chg="add del mod ord">
          <ac:chgData name="Wu Zhenyu" userId="0a76e4461df11e83" providerId="LiveId" clId="{95417C5F-C542-46B1-A77A-92E8ED62266F}" dt="2021-12-05T08:05:27.083" v="1544" actId="478"/>
          <ac:picMkLst>
            <pc:docMk/>
            <pc:sldMk cId="825913117" sldId="266"/>
            <ac:picMk id="13" creationId="{F08DED87-6EB3-4196-A70B-16BD61E24309}"/>
          </ac:picMkLst>
        </pc:picChg>
        <pc:picChg chg="add del">
          <ac:chgData name="Wu Zhenyu" userId="0a76e4461df11e83" providerId="LiveId" clId="{95417C5F-C542-46B1-A77A-92E8ED62266F}" dt="2021-12-05T08:05:28.253" v="1546" actId="22"/>
          <ac:picMkLst>
            <pc:docMk/>
            <pc:sldMk cId="825913117" sldId="266"/>
            <ac:picMk id="17" creationId="{EDB7BFF8-DBFF-44AA-B1F5-98D6B4667F5F}"/>
          </ac:picMkLst>
        </pc:picChg>
        <pc:picChg chg="add del mod">
          <ac:chgData name="Wu Zhenyu" userId="0a76e4461df11e83" providerId="LiveId" clId="{95417C5F-C542-46B1-A77A-92E8ED62266F}" dt="2021-12-05T08:05:35.174" v="1552" actId="21"/>
          <ac:picMkLst>
            <pc:docMk/>
            <pc:sldMk cId="825913117" sldId="266"/>
            <ac:picMk id="19" creationId="{D8378A86-8003-4D2A-A7B0-97EFEA137997}"/>
          </ac:picMkLst>
        </pc:picChg>
        <pc:picChg chg="add del mod">
          <ac:chgData name="Wu Zhenyu" userId="0a76e4461df11e83" providerId="LiveId" clId="{95417C5F-C542-46B1-A77A-92E8ED62266F}" dt="2021-12-05T08:16:57.128" v="1790" actId="21"/>
          <ac:picMkLst>
            <pc:docMk/>
            <pc:sldMk cId="825913117" sldId="266"/>
            <ac:picMk id="20" creationId="{93EA1A96-F353-4E8E-9FC5-DF8DED94E846}"/>
          </ac:picMkLst>
        </pc:picChg>
        <pc:picChg chg="add del mod">
          <ac:chgData name="Wu Zhenyu" userId="0a76e4461df11e83" providerId="LiveId" clId="{95417C5F-C542-46B1-A77A-92E8ED62266F}" dt="2021-12-05T08:15:42.410" v="1762" actId="478"/>
          <ac:picMkLst>
            <pc:docMk/>
            <pc:sldMk cId="825913117" sldId="266"/>
            <ac:picMk id="43" creationId="{C6D5361A-59FF-4EDE-B7E3-33A365A91271}"/>
          </ac:picMkLst>
        </pc:picChg>
        <pc:picChg chg="add del mod">
          <ac:chgData name="Wu Zhenyu" userId="0a76e4461df11e83" providerId="LiveId" clId="{95417C5F-C542-46B1-A77A-92E8ED62266F}" dt="2021-12-05T08:15:53.377" v="1767" actId="478"/>
          <ac:picMkLst>
            <pc:docMk/>
            <pc:sldMk cId="825913117" sldId="266"/>
            <ac:picMk id="45" creationId="{4E528C9E-18BD-4B2A-97B3-050F40E89F42}"/>
          </ac:picMkLst>
        </pc:picChg>
        <pc:picChg chg="add del mod">
          <ac:chgData name="Wu Zhenyu" userId="0a76e4461df11e83" providerId="LiveId" clId="{95417C5F-C542-46B1-A77A-92E8ED62266F}" dt="2021-12-05T08:16:24.231" v="1781" actId="21"/>
          <ac:picMkLst>
            <pc:docMk/>
            <pc:sldMk cId="825913117" sldId="266"/>
            <ac:picMk id="47" creationId="{28372D45-7A60-49C8-AE85-F8AF86CABB78}"/>
          </ac:picMkLst>
        </pc:picChg>
        <pc:picChg chg="add del mod ord">
          <ac:chgData name="Wu Zhenyu" userId="0a76e4461df11e83" providerId="LiveId" clId="{95417C5F-C542-46B1-A77A-92E8ED62266F}" dt="2021-12-05T08:21:04.166" v="2165" actId="21"/>
          <ac:picMkLst>
            <pc:docMk/>
            <pc:sldMk cId="825913117" sldId="266"/>
            <ac:picMk id="50" creationId="{92B53480-02DC-4E88-A046-2753C71523EE}"/>
          </ac:picMkLst>
        </pc:picChg>
        <pc:picChg chg="add mod ord">
          <ac:chgData name="Wu Zhenyu" userId="0a76e4461df11e83" providerId="LiveId" clId="{95417C5F-C542-46B1-A77A-92E8ED62266F}" dt="2021-12-05T14:02:45.301" v="6149" actId="1076"/>
          <ac:picMkLst>
            <pc:docMk/>
            <pc:sldMk cId="825913117" sldId="266"/>
            <ac:picMk id="55" creationId="{A64FA529-38E6-47E2-8867-A8C19908A777}"/>
          </ac:picMkLst>
        </pc:picChg>
        <pc:picChg chg="add mod">
          <ac:chgData name="Wu Zhenyu" userId="0a76e4461df11e83" providerId="LiveId" clId="{95417C5F-C542-46B1-A77A-92E8ED62266F}" dt="2021-12-05T14:02:39.804" v="6146" actId="1582"/>
          <ac:picMkLst>
            <pc:docMk/>
            <pc:sldMk cId="825913117" sldId="266"/>
            <ac:picMk id="57" creationId="{312CCE26-89B1-401B-9C84-BC7EC15CD729}"/>
          </ac:picMkLst>
        </pc:picChg>
        <pc:cxnChg chg="add del mod">
          <ac:chgData name="Wu Zhenyu" userId="0a76e4461df11e83" providerId="LiveId" clId="{95417C5F-C542-46B1-A77A-92E8ED62266F}" dt="2021-12-05T08:11:31.267" v="1688"/>
          <ac:cxnSpMkLst>
            <pc:docMk/>
            <pc:sldMk cId="825913117" sldId="266"/>
            <ac:cxnSpMk id="23" creationId="{AA206D6F-30B4-47A1-9A45-B119AA5F942A}"/>
          </ac:cxnSpMkLst>
        </pc:cxnChg>
        <pc:cxnChg chg="add del">
          <ac:chgData name="Wu Zhenyu" userId="0a76e4461df11e83" providerId="LiveId" clId="{95417C5F-C542-46B1-A77A-92E8ED62266F}" dt="2021-12-05T08:11:08.420" v="1682" actId="11529"/>
          <ac:cxnSpMkLst>
            <pc:docMk/>
            <pc:sldMk cId="825913117" sldId="266"/>
            <ac:cxnSpMk id="27" creationId="{AE4F7285-C9DD-40DE-A44A-69CAD580E650}"/>
          </ac:cxnSpMkLst>
        </pc:cxnChg>
        <pc:cxnChg chg="add del mod">
          <ac:chgData name="Wu Zhenyu" userId="0a76e4461df11e83" providerId="LiveId" clId="{95417C5F-C542-46B1-A77A-92E8ED62266F}" dt="2021-12-05T08:13:21.221" v="1725" actId="11529"/>
          <ac:cxnSpMkLst>
            <pc:docMk/>
            <pc:sldMk cId="825913117" sldId="266"/>
            <ac:cxnSpMk id="30" creationId="{A315C1AA-1386-4812-B59B-1FD7B2E1BF5B}"/>
          </ac:cxnSpMkLst>
        </pc:cxnChg>
        <pc:cxnChg chg="add del">
          <ac:chgData name="Wu Zhenyu" userId="0a76e4461df11e83" providerId="LiveId" clId="{95417C5F-C542-46B1-A77A-92E8ED62266F}" dt="2021-12-05T08:11:48.435" v="1691" actId="11529"/>
          <ac:cxnSpMkLst>
            <pc:docMk/>
            <pc:sldMk cId="825913117" sldId="266"/>
            <ac:cxnSpMk id="32" creationId="{0BD2EDF1-87DC-4C63-B4DF-5DC542EC06A0}"/>
          </ac:cxnSpMkLst>
        </pc:cxnChg>
        <pc:cxnChg chg="add del mod">
          <ac:chgData name="Wu Zhenyu" userId="0a76e4461df11e83" providerId="LiveId" clId="{95417C5F-C542-46B1-A77A-92E8ED62266F}" dt="2021-12-05T08:13:20.816" v="1724" actId="11529"/>
          <ac:cxnSpMkLst>
            <pc:docMk/>
            <pc:sldMk cId="825913117" sldId="266"/>
            <ac:cxnSpMk id="34" creationId="{B2908C8D-A22D-4352-B9AF-34BE83F618DF}"/>
          </ac:cxnSpMkLst>
        </pc:cxnChg>
        <pc:cxnChg chg="mod">
          <ac:chgData name="Wu Zhenyu" userId="0a76e4461df11e83" providerId="LiveId" clId="{95417C5F-C542-46B1-A77A-92E8ED62266F}" dt="2021-12-05T08:13:14.359" v="1710" actId="14100"/>
          <ac:cxnSpMkLst>
            <pc:docMk/>
            <pc:sldMk cId="825913117" sldId="266"/>
            <ac:cxnSpMk id="37" creationId="{C60D9609-0EE8-4329-A25E-E08B39D10854}"/>
          </ac:cxnSpMkLst>
        </pc:cxnChg>
        <pc:cxnChg chg="mod">
          <ac:chgData name="Wu Zhenyu" userId="0a76e4461df11e83" providerId="LiveId" clId="{95417C5F-C542-46B1-A77A-92E8ED62266F}" dt="2021-12-05T08:12:40.105" v="1702"/>
          <ac:cxnSpMkLst>
            <pc:docMk/>
            <pc:sldMk cId="825913117" sldId="266"/>
            <ac:cxnSpMk id="38" creationId="{40B20719-3701-45ED-B52E-26415C956AC6}"/>
          </ac:cxnSpMkLst>
        </pc:cxnChg>
      </pc:sldChg>
      <pc:sldChg chg="new del">
        <pc:chgData name="Wu Zhenyu" userId="0a76e4461df11e83" providerId="LiveId" clId="{95417C5F-C542-46B1-A77A-92E8ED62266F}" dt="2021-12-05T11:23:44.506" v="2619" actId="2696"/>
        <pc:sldMkLst>
          <pc:docMk/>
          <pc:sldMk cId="1619941413" sldId="267"/>
        </pc:sldMkLst>
      </pc:sldChg>
      <pc:sldChg chg="addSp delSp modSp add mod">
        <pc:chgData name="Wu Zhenyu" userId="0a76e4461df11e83" providerId="LiveId" clId="{95417C5F-C542-46B1-A77A-92E8ED62266F}" dt="2021-12-05T14:12:46.261" v="6391" actId="1076"/>
        <pc:sldMkLst>
          <pc:docMk/>
          <pc:sldMk cId="3302507922" sldId="268"/>
        </pc:sldMkLst>
        <pc:spChg chg="mod">
          <ac:chgData name="Wu Zhenyu" userId="0a76e4461df11e83" providerId="LiveId" clId="{95417C5F-C542-46B1-A77A-92E8ED62266F}" dt="2021-12-05T08:24:24.700" v="2315" actId="20577"/>
          <ac:spMkLst>
            <pc:docMk/>
            <pc:sldMk cId="3302507922" sldId="268"/>
            <ac:spMk id="2" creationId="{06942A95-C0FC-4E7A-8DC9-B939FFFA4FDF}"/>
          </ac:spMkLst>
        </pc:spChg>
        <pc:spChg chg="add del mod">
          <ac:chgData name="Wu Zhenyu" userId="0a76e4461df11e83" providerId="LiveId" clId="{95417C5F-C542-46B1-A77A-92E8ED62266F}" dt="2021-12-05T08:25:04.180" v="2323" actId="22"/>
          <ac:spMkLst>
            <pc:docMk/>
            <pc:sldMk cId="3302507922" sldId="268"/>
            <ac:spMk id="4" creationId="{145DF621-8ADD-4696-8F16-3889113E4743}"/>
          </ac:spMkLst>
        </pc:spChg>
        <pc:spChg chg="add del mod">
          <ac:chgData name="Wu Zhenyu" userId="0a76e4461df11e83" providerId="LiveId" clId="{95417C5F-C542-46B1-A77A-92E8ED62266F}" dt="2021-12-05T14:09:58.959" v="6220" actId="478"/>
          <ac:spMkLst>
            <pc:docMk/>
            <pc:sldMk cId="3302507922" sldId="268"/>
            <ac:spMk id="20" creationId="{BEB44BD1-3192-4FF6-BA35-AE68B249B9FD}"/>
          </ac:spMkLst>
        </pc:spChg>
        <pc:spChg chg="del">
          <ac:chgData name="Wu Zhenyu" userId="0a76e4461df11e83" providerId="LiveId" clId="{95417C5F-C542-46B1-A77A-92E8ED62266F}" dt="2021-12-05T08:24:40.936" v="2320" actId="478"/>
          <ac:spMkLst>
            <pc:docMk/>
            <pc:sldMk cId="3302507922" sldId="268"/>
            <ac:spMk id="21" creationId="{F05F0C3B-83B6-41D8-8306-BF1928703029}"/>
          </ac:spMkLst>
        </pc:spChg>
        <pc:spChg chg="del">
          <ac:chgData name="Wu Zhenyu" userId="0a76e4461df11e83" providerId="LiveId" clId="{95417C5F-C542-46B1-A77A-92E8ED62266F}" dt="2021-12-05T08:24:44.170" v="2321" actId="478"/>
          <ac:spMkLst>
            <pc:docMk/>
            <pc:sldMk cId="3302507922" sldId="268"/>
            <ac:spMk id="22" creationId="{472612EE-F16C-412B-B6B8-BAE9348B246C}"/>
          </ac:spMkLst>
        </pc:spChg>
        <pc:spChg chg="add del mod">
          <ac:chgData name="Wu Zhenyu" userId="0a76e4461df11e83" providerId="LiveId" clId="{95417C5F-C542-46B1-A77A-92E8ED62266F}" dt="2021-12-05T14:12:41.917" v="6390" actId="478"/>
          <ac:spMkLst>
            <pc:docMk/>
            <pc:sldMk cId="3302507922" sldId="268"/>
            <ac:spMk id="24" creationId="{F5D61D11-34A9-42B0-BDA6-5FCE749CC6B5}"/>
          </ac:spMkLst>
        </pc:spChg>
        <pc:spChg chg="add mod">
          <ac:chgData name="Wu Zhenyu" userId="0a76e4461df11e83" providerId="LiveId" clId="{95417C5F-C542-46B1-A77A-92E8ED62266F}" dt="2021-12-05T14:09:15.690" v="6194" actId="1076"/>
          <ac:spMkLst>
            <pc:docMk/>
            <pc:sldMk cId="3302507922" sldId="268"/>
            <ac:spMk id="29" creationId="{E2974EA8-F3CF-41CC-B559-D3C6DAEC40CC}"/>
          </ac:spMkLst>
        </pc:spChg>
        <pc:spChg chg="add mod">
          <ac:chgData name="Wu Zhenyu" userId="0a76e4461df11e83" providerId="LiveId" clId="{95417C5F-C542-46B1-A77A-92E8ED62266F}" dt="2021-12-05T14:09:22.005" v="6198" actId="20577"/>
          <ac:spMkLst>
            <pc:docMk/>
            <pc:sldMk cId="3302507922" sldId="268"/>
            <ac:spMk id="30" creationId="{B2BE8207-5150-4D22-A45F-7EC86F709445}"/>
          </ac:spMkLst>
        </pc:spChg>
        <pc:spChg chg="mod">
          <ac:chgData name="Wu Zhenyu" userId="0a76e4461df11e83" providerId="LiveId" clId="{95417C5F-C542-46B1-A77A-92E8ED62266F}" dt="2021-12-05T14:09:36.702" v="6199"/>
          <ac:spMkLst>
            <pc:docMk/>
            <pc:sldMk cId="3302507922" sldId="268"/>
            <ac:spMk id="32" creationId="{D54A59F7-2F3E-420A-B1C2-AE17C929D1C9}"/>
          </ac:spMkLst>
        </pc:spChg>
        <pc:spChg chg="mod">
          <ac:chgData name="Wu Zhenyu" userId="0a76e4461df11e83" providerId="LiveId" clId="{95417C5F-C542-46B1-A77A-92E8ED62266F}" dt="2021-12-05T14:09:36.702" v="6199"/>
          <ac:spMkLst>
            <pc:docMk/>
            <pc:sldMk cId="3302507922" sldId="268"/>
            <ac:spMk id="33" creationId="{3FFF9313-886C-4D53-AFC2-289A29467A20}"/>
          </ac:spMkLst>
        </pc:spChg>
        <pc:spChg chg="mod">
          <ac:chgData name="Wu Zhenyu" userId="0a76e4461df11e83" providerId="LiveId" clId="{95417C5F-C542-46B1-A77A-92E8ED62266F}" dt="2021-12-05T14:09:36.702" v="6199"/>
          <ac:spMkLst>
            <pc:docMk/>
            <pc:sldMk cId="3302507922" sldId="268"/>
            <ac:spMk id="34" creationId="{A147B3AF-8328-4E99-9C22-88FE5E4C044D}"/>
          </ac:spMkLst>
        </pc:spChg>
        <pc:spChg chg="add mod">
          <ac:chgData name="Wu Zhenyu" userId="0a76e4461df11e83" providerId="LiveId" clId="{95417C5F-C542-46B1-A77A-92E8ED62266F}" dt="2021-12-05T14:09:47.863" v="6202" actId="1076"/>
          <ac:spMkLst>
            <pc:docMk/>
            <pc:sldMk cId="3302507922" sldId="268"/>
            <ac:spMk id="35" creationId="{82D48146-0E97-48F4-A92D-08AEF03877B8}"/>
          </ac:spMkLst>
        </pc:spChg>
        <pc:spChg chg="add mod">
          <ac:chgData name="Wu Zhenyu" userId="0a76e4461df11e83" providerId="LiveId" clId="{95417C5F-C542-46B1-A77A-92E8ED62266F}" dt="2021-12-05T14:10:07.895" v="6223" actId="1076"/>
          <ac:spMkLst>
            <pc:docMk/>
            <pc:sldMk cId="3302507922" sldId="268"/>
            <ac:spMk id="36" creationId="{72AFEF67-1C2A-4D42-8971-57838C8ED6F7}"/>
          </ac:spMkLst>
        </pc:spChg>
        <pc:spChg chg="del">
          <ac:chgData name="Wu Zhenyu" userId="0a76e4461df11e83" providerId="LiveId" clId="{95417C5F-C542-46B1-A77A-92E8ED62266F}" dt="2021-12-05T08:24:32.646" v="2317" actId="478"/>
          <ac:spMkLst>
            <pc:docMk/>
            <pc:sldMk cId="3302507922" sldId="268"/>
            <ac:spMk id="40" creationId="{480CC7A2-A879-4487-9991-21B00A3E67C7}"/>
          </ac:spMkLst>
        </pc:spChg>
        <pc:spChg chg="del">
          <ac:chgData name="Wu Zhenyu" userId="0a76e4461df11e83" providerId="LiveId" clId="{95417C5F-C542-46B1-A77A-92E8ED62266F}" dt="2021-12-05T08:25:07.008" v="2325" actId="478"/>
          <ac:spMkLst>
            <pc:docMk/>
            <pc:sldMk cId="3302507922" sldId="268"/>
            <ac:spMk id="41" creationId="{47E1CC5D-C10C-479F-944D-66E24B54F669}"/>
          </ac:spMkLst>
        </pc:spChg>
        <pc:spChg chg="mod">
          <ac:chgData name="Wu Zhenyu" userId="0a76e4461df11e83" providerId="LiveId" clId="{95417C5F-C542-46B1-A77A-92E8ED62266F}" dt="2021-12-05T14:11:34.861" v="6353" actId="14100"/>
          <ac:spMkLst>
            <pc:docMk/>
            <pc:sldMk cId="3302507922" sldId="268"/>
            <ac:spMk id="43" creationId="{40E5DCA4-5AA2-401A-A50E-268B23F85B63}"/>
          </ac:spMkLst>
        </pc:spChg>
        <pc:spChg chg="mod">
          <ac:chgData name="Wu Zhenyu" userId="0a76e4461df11e83" providerId="LiveId" clId="{95417C5F-C542-46B1-A77A-92E8ED62266F}" dt="2021-12-05T14:10:49.980" v="6228"/>
          <ac:spMkLst>
            <pc:docMk/>
            <pc:sldMk cId="3302507922" sldId="268"/>
            <ac:spMk id="44" creationId="{AFBF0B6D-1D30-47D1-A23E-DBD84345C15B}"/>
          </ac:spMkLst>
        </pc:spChg>
        <pc:spChg chg="mod">
          <ac:chgData name="Wu Zhenyu" userId="0a76e4461df11e83" providerId="LiveId" clId="{95417C5F-C542-46B1-A77A-92E8ED62266F}" dt="2021-12-05T14:11:29.163" v="6352" actId="20577"/>
          <ac:spMkLst>
            <pc:docMk/>
            <pc:sldMk cId="3302507922" sldId="268"/>
            <ac:spMk id="45" creationId="{AEC9E69E-9E63-4923-B05D-01E7EF585E92}"/>
          </ac:spMkLst>
        </pc:spChg>
        <pc:spChg chg="mod">
          <ac:chgData name="Wu Zhenyu" userId="0a76e4461df11e83" providerId="LiveId" clId="{95417C5F-C542-46B1-A77A-92E8ED62266F}" dt="2021-12-05T14:12:06.791" v="6356" actId="14100"/>
          <ac:spMkLst>
            <pc:docMk/>
            <pc:sldMk cId="3302507922" sldId="268"/>
            <ac:spMk id="47" creationId="{01DB694D-5089-4578-8598-3B9F49307194}"/>
          </ac:spMkLst>
        </pc:spChg>
        <pc:spChg chg="mod">
          <ac:chgData name="Wu Zhenyu" userId="0a76e4461df11e83" providerId="LiveId" clId="{95417C5F-C542-46B1-A77A-92E8ED62266F}" dt="2021-12-05T14:10:49.980" v="6228"/>
          <ac:spMkLst>
            <pc:docMk/>
            <pc:sldMk cId="3302507922" sldId="268"/>
            <ac:spMk id="48" creationId="{3B8D4D6A-7C41-40E3-846F-EE582522A829}"/>
          </ac:spMkLst>
        </pc:spChg>
        <pc:spChg chg="mod">
          <ac:chgData name="Wu Zhenyu" userId="0a76e4461df11e83" providerId="LiveId" clId="{95417C5F-C542-46B1-A77A-92E8ED62266F}" dt="2021-12-05T14:12:18.895" v="6386" actId="20577"/>
          <ac:spMkLst>
            <pc:docMk/>
            <pc:sldMk cId="3302507922" sldId="268"/>
            <ac:spMk id="49" creationId="{DB931596-411C-4A09-9812-04A11AC4789B}"/>
          </ac:spMkLst>
        </pc:spChg>
        <pc:spChg chg="del mod">
          <ac:chgData name="Wu Zhenyu" userId="0a76e4461df11e83" providerId="LiveId" clId="{95417C5F-C542-46B1-A77A-92E8ED62266F}" dt="2021-12-05T08:24:37.725" v="2319" actId="478"/>
          <ac:spMkLst>
            <pc:docMk/>
            <pc:sldMk cId="3302507922" sldId="268"/>
            <ac:spMk id="51" creationId="{E0511425-13F9-49D6-8BC5-B2D039D70D73}"/>
          </ac:spMkLst>
        </pc:spChg>
        <pc:spChg chg="del">
          <ac:chgData name="Wu Zhenyu" userId="0a76e4461df11e83" providerId="LiveId" clId="{95417C5F-C542-46B1-A77A-92E8ED62266F}" dt="2021-12-05T08:24:45.823" v="2322" actId="478"/>
          <ac:spMkLst>
            <pc:docMk/>
            <pc:sldMk cId="3302507922" sldId="268"/>
            <ac:spMk id="52" creationId="{CAB399AB-D815-4720-8F34-317B3EBF63A6}"/>
          </ac:spMkLst>
        </pc:spChg>
        <pc:spChg chg="mod">
          <ac:chgData name="Wu Zhenyu" userId="0a76e4461df11e83" providerId="LiveId" clId="{95417C5F-C542-46B1-A77A-92E8ED62266F}" dt="2021-12-05T14:12:35.613" v="6388" actId="14100"/>
          <ac:spMkLst>
            <pc:docMk/>
            <pc:sldMk cId="3302507922" sldId="268"/>
            <ac:spMk id="53" creationId="{5392B1B0-2DD3-45F1-B84B-F1256629DB15}"/>
          </ac:spMkLst>
        </pc:spChg>
        <pc:spChg chg="mod">
          <ac:chgData name="Wu Zhenyu" userId="0a76e4461df11e83" providerId="LiveId" clId="{95417C5F-C542-46B1-A77A-92E8ED62266F}" dt="2021-12-05T14:10:49.980" v="6228"/>
          <ac:spMkLst>
            <pc:docMk/>
            <pc:sldMk cId="3302507922" sldId="268"/>
            <ac:spMk id="54" creationId="{F5322262-94A7-4F24-8B78-F07DC8D0320F}"/>
          </ac:spMkLst>
        </pc:spChg>
        <pc:spChg chg="mod">
          <ac:chgData name="Wu Zhenyu" userId="0a76e4461df11e83" providerId="LiveId" clId="{95417C5F-C542-46B1-A77A-92E8ED62266F}" dt="2021-12-05T14:12:29.362" v="6387"/>
          <ac:spMkLst>
            <pc:docMk/>
            <pc:sldMk cId="3302507922" sldId="268"/>
            <ac:spMk id="56" creationId="{6C382D4F-7C1F-460E-A5F0-50569A7F69E8}"/>
          </ac:spMkLst>
        </pc:spChg>
        <pc:grpChg chg="add del mod">
          <ac:chgData name="Wu Zhenyu" userId="0a76e4461df11e83" providerId="LiveId" clId="{95417C5F-C542-46B1-A77A-92E8ED62266F}" dt="2021-12-05T14:10:52.706" v="6229" actId="478"/>
          <ac:grpSpMkLst>
            <pc:docMk/>
            <pc:sldMk cId="3302507922" sldId="268"/>
            <ac:grpSpMk id="31" creationId="{CD9B40C5-3807-4158-BE67-F4D684FA77BD}"/>
          </ac:grpSpMkLst>
        </pc:grpChg>
        <pc:grpChg chg="add mod">
          <ac:chgData name="Wu Zhenyu" userId="0a76e4461df11e83" providerId="LiveId" clId="{95417C5F-C542-46B1-A77A-92E8ED62266F}" dt="2021-12-05T14:12:46.261" v="6391" actId="1076"/>
          <ac:grpSpMkLst>
            <pc:docMk/>
            <pc:sldMk cId="3302507922" sldId="268"/>
            <ac:grpSpMk id="42" creationId="{77ECD481-1A26-472D-8477-8F61F3CBAF9C}"/>
          </ac:grpSpMkLst>
        </pc:grpChg>
        <pc:grpChg chg="add mod">
          <ac:chgData name="Wu Zhenyu" userId="0a76e4461df11e83" providerId="LiveId" clId="{95417C5F-C542-46B1-A77A-92E8ED62266F}" dt="2021-12-05T14:12:46.261" v="6391" actId="1076"/>
          <ac:grpSpMkLst>
            <pc:docMk/>
            <pc:sldMk cId="3302507922" sldId="268"/>
            <ac:grpSpMk id="46" creationId="{8C71DFBD-23D0-4BAA-A505-439F2081E19B}"/>
          </ac:grpSpMkLst>
        </pc:grpChg>
        <pc:grpChg chg="add mod">
          <ac:chgData name="Wu Zhenyu" userId="0a76e4461df11e83" providerId="LiveId" clId="{95417C5F-C542-46B1-A77A-92E8ED62266F}" dt="2021-12-05T14:12:46.261" v="6391" actId="1076"/>
          <ac:grpSpMkLst>
            <pc:docMk/>
            <pc:sldMk cId="3302507922" sldId="268"/>
            <ac:grpSpMk id="50" creationId="{BB3728EC-A56F-491C-B4E9-379C30388FCC}"/>
          </ac:grpSpMkLst>
        </pc:grpChg>
        <pc:picChg chg="add mod ord">
          <ac:chgData name="Wu Zhenyu" userId="0a76e4461df11e83" providerId="LiveId" clId="{95417C5F-C542-46B1-A77A-92E8ED62266F}" dt="2021-12-05T14:07:09.222" v="6189" actId="1076"/>
          <ac:picMkLst>
            <pc:docMk/>
            <pc:sldMk cId="3302507922" sldId="268"/>
            <ac:picMk id="6" creationId="{1046EAF6-AE2E-4FAD-8A59-983DBD81C160}"/>
          </ac:picMkLst>
        </pc:picChg>
        <pc:picChg chg="add del mod">
          <ac:chgData name="Wu Zhenyu" userId="0a76e4461df11e83" providerId="LiveId" clId="{95417C5F-C542-46B1-A77A-92E8ED62266F}" dt="2021-12-05T08:26:06.637" v="2336" actId="478"/>
          <ac:picMkLst>
            <pc:docMk/>
            <pc:sldMk cId="3302507922" sldId="268"/>
            <ac:picMk id="8" creationId="{6083D67F-70C6-415E-B426-013CE5349A42}"/>
          </ac:picMkLst>
        </pc:picChg>
        <pc:picChg chg="add mod">
          <ac:chgData name="Wu Zhenyu" userId="0a76e4461df11e83" providerId="LiveId" clId="{95417C5F-C542-46B1-A77A-92E8ED62266F}" dt="2021-12-05T14:10:14.523" v="6224" actId="1076"/>
          <ac:picMkLst>
            <pc:docMk/>
            <pc:sldMk cId="3302507922" sldId="268"/>
            <ac:picMk id="10" creationId="{BA135C6D-8760-4B5B-A72A-ADC6936D79FA}"/>
          </ac:picMkLst>
        </pc:picChg>
        <pc:picChg chg="add del">
          <ac:chgData name="Wu Zhenyu" userId="0a76e4461df11e83" providerId="LiveId" clId="{95417C5F-C542-46B1-A77A-92E8ED62266F}" dt="2021-12-05T11:21:05.982" v="2346" actId="22"/>
          <ac:picMkLst>
            <pc:docMk/>
            <pc:sldMk cId="3302507922" sldId="268"/>
            <ac:picMk id="12" creationId="{AF420B1E-5CAA-4029-BECA-3D7C552DEED3}"/>
          </ac:picMkLst>
        </pc:picChg>
        <pc:picChg chg="del">
          <ac:chgData name="Wu Zhenyu" userId="0a76e4461df11e83" providerId="LiveId" clId="{95417C5F-C542-46B1-A77A-92E8ED62266F}" dt="2021-12-05T08:24:28.273" v="2316" actId="478"/>
          <ac:picMkLst>
            <pc:docMk/>
            <pc:sldMk cId="3302507922" sldId="268"/>
            <ac:picMk id="55" creationId="{A64FA529-38E6-47E2-8867-A8C19908A777}"/>
          </ac:picMkLst>
        </pc:picChg>
        <pc:cxnChg chg="add del mod">
          <ac:chgData name="Wu Zhenyu" userId="0a76e4461df11e83" providerId="LiveId" clId="{95417C5F-C542-46B1-A77A-92E8ED62266F}" dt="2021-12-05T14:10:00.535" v="6221" actId="478"/>
          <ac:cxnSpMkLst>
            <pc:docMk/>
            <pc:sldMk cId="3302507922" sldId="268"/>
            <ac:cxnSpMk id="23" creationId="{D9A2BD8C-D3CF-4DF0-8F3B-BB529EB77C79}"/>
          </ac:cxnSpMkLst>
        </pc:cxnChg>
        <pc:cxnChg chg="add mod">
          <ac:chgData name="Wu Zhenyu" userId="0a76e4461df11e83" providerId="LiveId" clId="{95417C5F-C542-46B1-A77A-92E8ED62266F}" dt="2021-12-05T14:10:29.125" v="6227" actId="14100"/>
          <ac:cxnSpMkLst>
            <pc:docMk/>
            <pc:sldMk cId="3302507922" sldId="268"/>
            <ac:cxnSpMk id="37" creationId="{5CDD24AC-D7D2-4DEF-BBF5-51ECD52B4127}"/>
          </ac:cxnSpMkLst>
        </pc:cxnChg>
      </pc:sldChg>
      <pc:sldChg chg="addSp delSp modSp add del mod">
        <pc:chgData name="Wu Zhenyu" userId="0a76e4461df11e83" providerId="LiveId" clId="{95417C5F-C542-46B1-A77A-92E8ED62266F}" dt="2021-12-05T08:23:24.156" v="2297" actId="2696"/>
        <pc:sldMkLst>
          <pc:docMk/>
          <pc:sldMk cId="3850221296" sldId="268"/>
        </pc:sldMkLst>
        <pc:spChg chg="add mod">
          <ac:chgData name="Wu Zhenyu" userId="0a76e4461df11e83" providerId="LiveId" clId="{95417C5F-C542-46B1-A77A-92E8ED62266F}" dt="2021-12-05T08:16:32.589" v="1784" actId="14100"/>
          <ac:spMkLst>
            <pc:docMk/>
            <pc:sldMk cId="3850221296" sldId="268"/>
            <ac:spMk id="4" creationId="{167E4883-6A6D-40C6-84BE-B779530C4F3E}"/>
          </ac:spMkLst>
        </pc:spChg>
        <pc:spChg chg="del">
          <ac:chgData name="Wu Zhenyu" userId="0a76e4461df11e83" providerId="LiveId" clId="{95417C5F-C542-46B1-A77A-92E8ED62266F}" dt="2021-12-05T08:16:38.071" v="1786" actId="478"/>
          <ac:spMkLst>
            <pc:docMk/>
            <pc:sldMk cId="3850221296" sldId="268"/>
            <ac:spMk id="21" creationId="{F05F0C3B-83B6-41D8-8306-BF1928703029}"/>
          </ac:spMkLst>
        </pc:spChg>
        <pc:spChg chg="del">
          <ac:chgData name="Wu Zhenyu" userId="0a76e4461df11e83" providerId="LiveId" clId="{95417C5F-C542-46B1-A77A-92E8ED62266F}" dt="2021-12-05T08:16:38.071" v="1786" actId="478"/>
          <ac:spMkLst>
            <pc:docMk/>
            <pc:sldMk cId="3850221296" sldId="268"/>
            <ac:spMk id="22" creationId="{472612EE-F16C-412B-B6B8-BAE9348B246C}"/>
          </ac:spMkLst>
        </pc:spChg>
        <pc:spChg chg="del">
          <ac:chgData name="Wu Zhenyu" userId="0a76e4461df11e83" providerId="LiveId" clId="{95417C5F-C542-46B1-A77A-92E8ED62266F}" dt="2021-12-05T08:16:38.071" v="1786" actId="478"/>
          <ac:spMkLst>
            <pc:docMk/>
            <pc:sldMk cId="3850221296" sldId="268"/>
            <ac:spMk id="40" creationId="{480CC7A2-A879-4487-9991-21B00A3E67C7}"/>
          </ac:spMkLst>
        </pc:spChg>
        <pc:spChg chg="del">
          <ac:chgData name="Wu Zhenyu" userId="0a76e4461df11e83" providerId="LiveId" clId="{95417C5F-C542-46B1-A77A-92E8ED62266F}" dt="2021-12-05T08:16:38.071" v="1786" actId="478"/>
          <ac:spMkLst>
            <pc:docMk/>
            <pc:sldMk cId="3850221296" sldId="268"/>
            <ac:spMk id="41" creationId="{47E1CC5D-C10C-479F-944D-66E24B54F669}"/>
          </ac:spMkLst>
        </pc:spChg>
        <pc:picChg chg="add del mod">
          <ac:chgData name="Wu Zhenyu" userId="0a76e4461df11e83" providerId="LiveId" clId="{95417C5F-C542-46B1-A77A-92E8ED62266F}" dt="2021-12-05T08:16:26.698" v="1782" actId="478"/>
          <ac:picMkLst>
            <pc:docMk/>
            <pc:sldMk cId="3850221296" sldId="268"/>
            <ac:picMk id="11" creationId="{F227EA36-A57D-43A8-8446-9778D25420C5}"/>
          </ac:picMkLst>
        </pc:picChg>
        <pc:picChg chg="add mod">
          <ac:chgData name="Wu Zhenyu" userId="0a76e4461df11e83" providerId="LiveId" clId="{95417C5F-C542-46B1-A77A-92E8ED62266F}" dt="2021-12-05T08:16:54.165" v="1789" actId="1076"/>
          <ac:picMkLst>
            <pc:docMk/>
            <pc:sldMk cId="3850221296" sldId="268"/>
            <ac:picMk id="12" creationId="{0CA555AF-DB00-4699-B048-81CD46C8B74D}"/>
          </ac:picMkLst>
        </pc:picChg>
        <pc:picChg chg="del">
          <ac:chgData name="Wu Zhenyu" userId="0a76e4461df11e83" providerId="LiveId" clId="{95417C5F-C542-46B1-A77A-92E8ED62266F}" dt="2021-12-05T08:16:10.596" v="1774" actId="478"/>
          <ac:picMkLst>
            <pc:docMk/>
            <pc:sldMk cId="3850221296" sldId="268"/>
            <ac:picMk id="20" creationId="{93EA1A96-F353-4E8E-9FC5-DF8DED94E846}"/>
          </ac:picMkLst>
        </pc:picChg>
        <pc:picChg chg="del">
          <ac:chgData name="Wu Zhenyu" userId="0a76e4461df11e83" providerId="LiveId" clId="{95417C5F-C542-46B1-A77A-92E8ED62266F}" dt="2021-12-05T08:16:08.359" v="1773" actId="21"/>
          <ac:picMkLst>
            <pc:docMk/>
            <pc:sldMk cId="3850221296" sldId="268"/>
            <ac:picMk id="47" creationId="{28372D45-7A60-49C8-AE85-F8AF86CABB78}"/>
          </ac:picMkLst>
        </pc:picChg>
      </pc:sldChg>
      <pc:sldChg chg="add del">
        <pc:chgData name="Wu Zhenyu" userId="0a76e4461df11e83" providerId="LiveId" clId="{95417C5F-C542-46B1-A77A-92E8ED62266F}" dt="2021-12-05T08:23:53.215" v="2298" actId="2696"/>
        <pc:sldMkLst>
          <pc:docMk/>
          <pc:sldMk cId="1213026563" sldId="269"/>
        </pc:sldMkLst>
      </pc:sldChg>
      <pc:sldChg chg="addSp delSp modSp new mod setBg setClrOvrMap">
        <pc:chgData name="Wu Zhenyu" userId="0a76e4461df11e83" providerId="LiveId" clId="{95417C5F-C542-46B1-A77A-92E8ED62266F}" dt="2021-12-05T12:29:11.354" v="4438" actId="2711"/>
        <pc:sldMkLst>
          <pc:docMk/>
          <pc:sldMk cId="3108379853" sldId="269"/>
        </pc:sldMkLst>
        <pc:spChg chg="mod">
          <ac:chgData name="Wu Zhenyu" userId="0a76e4461df11e83" providerId="LiveId" clId="{95417C5F-C542-46B1-A77A-92E8ED62266F}" dt="2021-12-05T12:05:18.057" v="2707" actId="20577"/>
          <ac:spMkLst>
            <pc:docMk/>
            <pc:sldMk cId="3108379853" sldId="269"/>
            <ac:spMk id="2" creationId="{9F9242DB-85AA-4279-87AF-819CE1F0F2D6}"/>
          </ac:spMkLst>
        </pc:spChg>
        <pc:spChg chg="mod">
          <ac:chgData name="Wu Zhenyu" userId="0a76e4461df11e83" providerId="LiveId" clId="{95417C5F-C542-46B1-A77A-92E8ED62266F}" dt="2021-12-05T12:19:13.551" v="3447" actId="1076"/>
          <ac:spMkLst>
            <pc:docMk/>
            <pc:sldMk cId="3108379853" sldId="269"/>
            <ac:spMk id="3" creationId="{1742E810-B70B-4F6F-BD3D-B025070E6CC9}"/>
          </ac:spMkLst>
        </pc:spChg>
        <pc:spChg chg="add del mod">
          <ac:chgData name="Wu Zhenyu" userId="0a76e4461df11e83" providerId="LiveId" clId="{95417C5F-C542-46B1-A77A-92E8ED62266F}" dt="2021-12-05T12:09:00.019" v="2716" actId="478"/>
          <ac:spMkLst>
            <pc:docMk/>
            <pc:sldMk cId="3108379853" sldId="269"/>
            <ac:spMk id="4" creationId="{8B242A99-D0A8-483D-B11F-D04B44A0DCBB}"/>
          </ac:spMkLst>
        </pc:spChg>
        <pc:spChg chg="add del">
          <ac:chgData name="Wu Zhenyu" userId="0a76e4461df11e83" providerId="LiveId" clId="{95417C5F-C542-46B1-A77A-92E8ED62266F}" dt="2021-12-05T12:05:02.525" v="2701" actId="26606"/>
          <ac:spMkLst>
            <pc:docMk/>
            <pc:sldMk cId="3108379853" sldId="269"/>
            <ac:spMk id="31" creationId="{64F9BF67-14D7-4F9D-A8E4-4BB8DE3512EE}"/>
          </ac:spMkLst>
        </pc:spChg>
        <pc:grpChg chg="add del">
          <ac:chgData name="Wu Zhenyu" userId="0a76e4461df11e83" providerId="LiveId" clId="{95417C5F-C542-46B1-A77A-92E8ED62266F}" dt="2021-12-05T12:05:02.525" v="2701" actId="26606"/>
          <ac:grpSpMkLst>
            <pc:docMk/>
            <pc:sldMk cId="3108379853" sldId="269"/>
            <ac:grpSpMk id="8" creationId="{DDAE397D-2F47-480F-95CA-D5EDB24333CB}"/>
          </ac:grpSpMkLst>
        </pc:grpChg>
        <pc:graphicFrameChg chg="add mod modGraphic">
          <ac:chgData name="Wu Zhenyu" userId="0a76e4461df11e83" providerId="LiveId" clId="{95417C5F-C542-46B1-A77A-92E8ED62266F}" dt="2021-12-05T12:29:11.354" v="4438" actId="2711"/>
          <ac:graphicFrameMkLst>
            <pc:docMk/>
            <pc:sldMk cId="3108379853" sldId="269"/>
            <ac:graphicFrameMk id="7" creationId="{5F61A3A6-4446-4AA2-9D93-2FDC50547286}"/>
          </ac:graphicFrameMkLst>
        </pc:graphicFrameChg>
        <pc:cxnChg chg="add del">
          <ac:chgData name="Wu Zhenyu" userId="0a76e4461df11e83" providerId="LiveId" clId="{95417C5F-C542-46B1-A77A-92E8ED62266F}" dt="2021-12-05T12:08:57.346" v="2715" actId="478"/>
          <ac:cxnSpMkLst>
            <pc:docMk/>
            <pc:sldMk cId="3108379853" sldId="269"/>
            <ac:cxnSpMk id="6" creationId="{E0A23826-3910-4520-91E7-4B846A8260E1}"/>
          </ac:cxnSpMkLst>
        </pc:cxnChg>
      </pc:sldChg>
      <pc:sldChg chg="addSp delSp modSp new mod">
        <pc:chgData name="Wu Zhenyu" userId="0a76e4461df11e83" providerId="LiveId" clId="{95417C5F-C542-46B1-A77A-92E8ED62266F}" dt="2021-12-05T12:36:55.257" v="4517"/>
        <pc:sldMkLst>
          <pc:docMk/>
          <pc:sldMk cId="1351858207" sldId="270"/>
        </pc:sldMkLst>
        <pc:spChg chg="mod">
          <ac:chgData name="Wu Zhenyu" userId="0a76e4461df11e83" providerId="LiveId" clId="{95417C5F-C542-46B1-A77A-92E8ED62266F}" dt="2021-12-05T12:36:46.148" v="4515" actId="20577"/>
          <ac:spMkLst>
            <pc:docMk/>
            <pc:sldMk cId="1351858207" sldId="270"/>
            <ac:spMk id="2" creationId="{6C288256-770C-482F-A57A-4D4B97CB611C}"/>
          </ac:spMkLst>
        </pc:spChg>
        <pc:spChg chg="add del mod">
          <ac:chgData name="Wu Zhenyu" userId="0a76e4461df11e83" providerId="LiveId" clId="{95417C5F-C542-46B1-A77A-92E8ED62266F}" dt="2021-12-05T12:36:55.257" v="4517"/>
          <ac:spMkLst>
            <pc:docMk/>
            <pc:sldMk cId="1351858207" sldId="270"/>
            <ac:spMk id="3" creationId="{FC4788D1-8CF8-48B7-8137-1F4776E3D22B}"/>
          </ac:spMkLst>
        </pc:spChg>
        <pc:spChg chg="add del mod">
          <ac:chgData name="Wu Zhenyu" userId="0a76e4461df11e83" providerId="LiveId" clId="{95417C5F-C542-46B1-A77A-92E8ED62266F}" dt="2021-12-05T12:36:35.437" v="4504"/>
          <ac:spMkLst>
            <pc:docMk/>
            <pc:sldMk cId="1351858207" sldId="270"/>
            <ac:spMk id="4" creationId="{AA8FC62D-775C-444D-B060-1471718D08B4}"/>
          </ac:spMkLst>
        </pc:spChg>
      </pc:sldChg>
      <pc:sldChg chg="add del">
        <pc:chgData name="Wu Zhenyu" userId="0a76e4461df11e83" providerId="LiveId" clId="{95417C5F-C542-46B1-A77A-92E8ED62266F}" dt="2021-12-05T12:05:14.118" v="2704" actId="2696"/>
        <pc:sldMkLst>
          <pc:docMk/>
          <pc:sldMk cId="1548234060" sldId="270"/>
        </pc:sldMkLst>
      </pc:sldChg>
      <pc:sldChg chg="new del">
        <pc:chgData name="Wu Zhenyu" userId="0a76e4461df11e83" providerId="LiveId" clId="{95417C5F-C542-46B1-A77A-92E8ED62266F}" dt="2021-12-05T12:56:21.032" v="5212" actId="680"/>
        <pc:sldMkLst>
          <pc:docMk/>
          <pc:sldMk cId="1155386453" sldId="271"/>
        </pc:sldMkLst>
      </pc:sldChg>
      <pc:sldChg chg="new del">
        <pc:chgData name="Wu Zhenyu" userId="0a76e4461df11e83" providerId="LiveId" clId="{95417C5F-C542-46B1-A77A-92E8ED62266F}" dt="2021-12-05T12:39:12.774" v="4520" actId="680"/>
        <pc:sldMkLst>
          <pc:docMk/>
          <pc:sldMk cId="2705326358" sldId="271"/>
        </pc:sldMkLst>
      </pc:sldChg>
      <pc:sldMasterChg chg="modSldLayout">
        <pc:chgData name="Wu Zhenyu" userId="0a76e4461df11e83" providerId="LiveId" clId="{95417C5F-C542-46B1-A77A-92E8ED62266F}" dt="2021-12-05T11:54:38.404" v="2626" actId="14100"/>
        <pc:sldMasterMkLst>
          <pc:docMk/>
          <pc:sldMasterMk cId="942217807" sldId="2147483648"/>
        </pc:sldMasterMkLst>
        <pc:sldLayoutChg chg="modSp mod">
          <pc:chgData name="Wu Zhenyu" userId="0a76e4461df11e83" providerId="LiveId" clId="{95417C5F-C542-46B1-A77A-92E8ED62266F}" dt="2021-12-05T11:54:38.404" v="2626" actId="14100"/>
          <pc:sldLayoutMkLst>
            <pc:docMk/>
            <pc:sldMasterMk cId="942217807" sldId="2147483648"/>
            <pc:sldLayoutMk cId="1330651179" sldId="2147483650"/>
          </pc:sldLayoutMkLst>
          <pc:spChg chg="mod">
            <ac:chgData name="Wu Zhenyu" userId="0a76e4461df11e83" providerId="LiveId" clId="{95417C5F-C542-46B1-A77A-92E8ED62266F}" dt="2021-12-05T11:54:32.854" v="2625" actId="404"/>
            <ac:spMkLst>
              <pc:docMk/>
              <pc:sldMasterMk cId="942217807" sldId="2147483648"/>
              <pc:sldLayoutMk cId="1330651179" sldId="2147483650"/>
              <ac:spMk id="2" creationId="{188F9909-FDB3-4354-8D37-4126C039871F}"/>
            </ac:spMkLst>
          </pc:spChg>
          <pc:spChg chg="mod">
            <ac:chgData name="Wu Zhenyu" userId="0a76e4461df11e83" providerId="LiveId" clId="{95417C5F-C542-46B1-A77A-92E8ED62266F}" dt="2021-12-05T11:54:38.404" v="2626" actId="14100"/>
            <ac:spMkLst>
              <pc:docMk/>
              <pc:sldMasterMk cId="942217807" sldId="2147483648"/>
              <pc:sldLayoutMk cId="1330651179" sldId="2147483650"/>
              <ac:spMk id="3" creationId="{78893E2F-D68E-40BA-AE61-48AC430A6B2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857C4-326C-48C3-BD2A-59750F5BD13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CB02-7C99-498D-9895-3495E4204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3CB02-7C99-498D-9895-3495E42040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3CB02-7C99-498D-9895-3495E42040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0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3CB02-7C99-498D-9895-3495E42040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1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5BD1B-82D8-4670-A56A-95F9190E7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44A85-E33E-4BED-A051-7DA53D9B6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ABB3B-628D-4564-9DAF-527880CA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3E26B-2E1C-46E3-9D70-85B1461F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34E96-884E-4FA3-9304-9B3589C4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9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ED5F0-B365-4D85-BB35-F7475651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49E28-34F5-4659-874A-9558E7A8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47F4E-FA24-40DD-B965-6D5D6579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2E555-E69C-4C3E-B4E2-D50E0DEF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50554-98E9-420A-9AA4-20804193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8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C0C1A2-977C-4C8C-A958-FA5C2C6A3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8FD0B5-6EC7-4F17-B7FF-757BFAB42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26EF7-8924-4093-8092-9A408B57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A4011-395C-44D3-9688-3606880E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B48EB-B7E2-4901-8028-BFD563EA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F9909-FDB3-4354-8D37-4126C039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856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93E2F-D68E-40BA-AE61-48AC430A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031"/>
            <a:ext cx="10515600" cy="49929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CB1DD-4169-4D09-B8B2-7508D46B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BDDBA-7EB1-4A97-A6E6-95542E74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14BDF-0FB3-48CE-8B85-E239229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5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44E21-0413-4912-8460-F036D541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3BAD4-D807-4B65-A905-565252D15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4DBD6-6A74-4326-BBDA-60F9C9E1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F7B4C-21CB-4758-8C96-C312561A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29CB1-8156-4B7B-AA89-D0CEC824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73006-796A-4C29-AEA6-3153E71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0F30C-035F-43D0-858A-CAB908E40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81040-703D-41D1-93CF-BF0CF91C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44EBA-E47C-4A1D-919C-E2225B61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988C8A-2DA2-41AE-8526-C08C734B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BC4E0-7A80-4258-A17F-41C21964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2B4A2-4F09-455F-AC5A-FDACE899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CCA64-4D2B-440E-BC4F-945A173F4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D3C4E-7C89-4C94-A5E0-98E523AD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30C022-0635-4CB9-8F35-D6EE0CC99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A9C63F-8596-4CE9-9ED0-54E73D47F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CCB6C8-06A0-4900-B89A-27AF92A4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A9C3A6-8C2A-4658-BE98-A9DD807D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18487E-F637-41DB-AE37-296279A2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4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B2A52-7E7F-488F-8210-A0E8F2B4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405A5B-B1F8-47BC-A217-8924CB27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0CA559-0419-4C9C-A9D3-1985ECD6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3B1396-EC84-451F-9588-32D7F669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592362-789E-44D0-A7B6-4B02E096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F1D9DF-CE72-4404-BF8B-50A89857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A2A12-A625-419F-97EE-0F8DB747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0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2627B-8867-4D7D-BB77-C02402F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02FB0-63CF-4F21-94B9-D920A764D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345E38-FF71-4197-8720-7B3C2862A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18B20-7C2B-492F-BF33-3CC11EBA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213AE-F2D8-4844-B18C-12DC8C66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4ED45-6BAD-48FC-A7EA-52E6899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9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C1D2D-2164-4005-A3A0-01CD7F5E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7A5E42-C004-4803-862E-1F4D159EF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49D5A0-C613-44A3-A245-DAC1A49DA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4A07A-36CB-462B-9C58-31A38D7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11B65-07F2-4039-958E-9835CC76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E8C76C-8308-4560-95D6-59478097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9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A52605-6A7F-4075-92CA-495F64F4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22EAA-3DA9-440B-9176-135C85DB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0E94D-A882-4B80-9A1C-BF1F9D287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A0604-A1E3-4405-B0FC-584B0C77DB1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DCEFC-D758-4B64-AFCB-429BACEAB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78A23-9F29-470C-BD66-ACBBFB69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AC2D-5EC2-4B01-807E-C28EA06D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1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3C89C-17F0-4E53-AC9F-B348A973B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D89D9-0D2F-4283-A28B-129B05F0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2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内容占位符 19">
            <a:extLst>
              <a:ext uri="{FF2B5EF4-FFF2-40B4-BE49-F238E27FC236}">
                <a16:creationId xmlns:a16="http://schemas.microsoft.com/office/drawing/2014/main" id="{A64FA529-38E6-47E2-8867-A8C19908A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7441" y="2002987"/>
            <a:ext cx="6758020" cy="3578054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942A95-C0FC-4E7A-8DC9-B939FFFA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比赛模块</a:t>
            </a:r>
            <a:r>
              <a:rPr lang="en-US" altLang="zh-CN" dirty="0"/>
              <a:t>-</a:t>
            </a:r>
            <a:r>
              <a:rPr lang="zh-CN" altLang="en-US" dirty="0"/>
              <a:t>运动员注册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312CCE26-89B1-401B-9C84-BC7EC15C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982" y="1212656"/>
            <a:ext cx="5542479" cy="707046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59" name="椭圆 58">
            <a:extLst>
              <a:ext uri="{FF2B5EF4-FFF2-40B4-BE49-F238E27FC236}">
                <a16:creationId xmlns:a16="http://schemas.microsoft.com/office/drawing/2014/main" id="{DC29D2A8-A9A6-4095-AA3F-B1798E6067D7}"/>
              </a:ext>
            </a:extLst>
          </p:cNvPr>
          <p:cNvSpPr/>
          <p:nvPr/>
        </p:nvSpPr>
        <p:spPr>
          <a:xfrm>
            <a:off x="7487215" y="1276959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F2EB7D1-2A50-4113-A0F9-01EE53428A50}"/>
              </a:ext>
            </a:extLst>
          </p:cNvPr>
          <p:cNvSpPr/>
          <p:nvPr/>
        </p:nvSpPr>
        <p:spPr>
          <a:xfrm>
            <a:off x="7487215" y="2099071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7373B5D-C443-4E9D-B83B-70C5DE480734}"/>
              </a:ext>
            </a:extLst>
          </p:cNvPr>
          <p:cNvSpPr/>
          <p:nvPr/>
        </p:nvSpPr>
        <p:spPr>
          <a:xfrm>
            <a:off x="8674155" y="5311007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2FE4534-760C-459E-B67D-6F20B14AE77C}"/>
              </a:ext>
            </a:extLst>
          </p:cNvPr>
          <p:cNvSpPr/>
          <p:nvPr/>
        </p:nvSpPr>
        <p:spPr>
          <a:xfrm>
            <a:off x="7487215" y="2423425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390BCCA0-365D-474D-929F-600BEE6C1355}"/>
              </a:ext>
            </a:extLst>
          </p:cNvPr>
          <p:cNvSpPr/>
          <p:nvPr/>
        </p:nvSpPr>
        <p:spPr>
          <a:xfrm>
            <a:off x="9100086" y="5311007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ADAF6FD-6051-4192-9AD1-D020AAA71447}"/>
              </a:ext>
            </a:extLst>
          </p:cNvPr>
          <p:cNvGrpSpPr/>
          <p:nvPr/>
        </p:nvGrpSpPr>
        <p:grpSpPr>
          <a:xfrm>
            <a:off x="838200" y="2423425"/>
            <a:ext cx="3884385" cy="1140078"/>
            <a:chOff x="647568" y="1262317"/>
            <a:chExt cx="3884385" cy="1140078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8D0A349-C7D1-473A-9CA8-34B25E6FAFF9}"/>
                </a:ext>
              </a:extLst>
            </p:cNvPr>
            <p:cNvSpPr/>
            <p:nvPr/>
          </p:nvSpPr>
          <p:spPr>
            <a:xfrm>
              <a:off x="647568" y="1262317"/>
              <a:ext cx="3884385" cy="1140078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7E2993F-B6D1-4986-93D2-BAFC775A01FB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9408FAD-0789-4B4A-8082-8F2FBE21FB59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注册按钮绑定表单检验，不符合要求会弹出错误信息，成功则会显示成功信息并将表单清空</a:t>
              </a:r>
              <a:endParaRPr lang="en-US" altLang="zh-CN" sz="1600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87EB93E-A7C9-4111-9748-181B79F04752}"/>
              </a:ext>
            </a:extLst>
          </p:cNvPr>
          <p:cNvGrpSpPr/>
          <p:nvPr/>
        </p:nvGrpSpPr>
        <p:grpSpPr>
          <a:xfrm>
            <a:off x="838198" y="3849193"/>
            <a:ext cx="3884385" cy="731894"/>
            <a:chOff x="647568" y="1262317"/>
            <a:chExt cx="3884385" cy="731894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0137976-0CDE-491A-B78A-FFA345DA056C}"/>
                </a:ext>
              </a:extLst>
            </p:cNvPr>
            <p:cNvSpPr/>
            <p:nvPr/>
          </p:nvSpPr>
          <p:spPr>
            <a:xfrm>
              <a:off x="647568" y="1262317"/>
              <a:ext cx="3884385" cy="731894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07AA291-BC8B-4884-90E4-CBC679118E9B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DE560C7-CA76-4622-81B0-6DACEFB1CE40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绑定清空表单并返回警告信息的方法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591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2A95-C0FC-4E7A-8DC9-B939FFFA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比赛模块</a:t>
            </a:r>
            <a:r>
              <a:rPr lang="en-US" altLang="zh-CN" dirty="0"/>
              <a:t>-</a:t>
            </a:r>
            <a:r>
              <a:rPr lang="zh-CN" altLang="en-US" dirty="0"/>
              <a:t>开始比赛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046EAF6-AE2E-4FAD-8A59-983DBD81C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319" y="1258956"/>
            <a:ext cx="6756756" cy="3598553"/>
          </a:xfrm>
          <a:ln w="12700">
            <a:solidFill>
              <a:srgbClr val="7030A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135C6D-8760-4B5B-A72A-ADC6936D7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715" y="4960683"/>
            <a:ext cx="4396360" cy="1825607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E2974EA8-F3CF-41CC-B559-D3C6DAEC40CC}"/>
              </a:ext>
            </a:extLst>
          </p:cNvPr>
          <p:cNvSpPr/>
          <p:nvPr/>
        </p:nvSpPr>
        <p:spPr>
          <a:xfrm>
            <a:off x="7451715" y="2178010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2BE8207-5150-4D22-A45F-7EC86F709445}"/>
              </a:ext>
            </a:extLst>
          </p:cNvPr>
          <p:cNvSpPr/>
          <p:nvPr/>
        </p:nvSpPr>
        <p:spPr>
          <a:xfrm>
            <a:off x="7451715" y="2655892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2D48146-0E97-48F4-A92D-08AEF03877B8}"/>
              </a:ext>
            </a:extLst>
          </p:cNvPr>
          <p:cNvSpPr/>
          <p:nvPr/>
        </p:nvSpPr>
        <p:spPr>
          <a:xfrm>
            <a:off x="8355562" y="3314865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2AFEF67-1C2A-4D42-8971-57838C8ED6F7}"/>
              </a:ext>
            </a:extLst>
          </p:cNvPr>
          <p:cNvSpPr/>
          <p:nvPr/>
        </p:nvSpPr>
        <p:spPr>
          <a:xfrm>
            <a:off x="7530168" y="5061247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CDD24AC-D7D2-4DEF-BBF5-51ECD52B4127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10800000" flipV="1">
            <a:off x="7644304" y="3428999"/>
            <a:ext cx="711259" cy="1632247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7ECD481-1A26-472D-8477-8F61F3CBAF9C}"/>
              </a:ext>
            </a:extLst>
          </p:cNvPr>
          <p:cNvGrpSpPr/>
          <p:nvPr/>
        </p:nvGrpSpPr>
        <p:grpSpPr>
          <a:xfrm>
            <a:off x="663313" y="1591502"/>
            <a:ext cx="3884385" cy="907230"/>
            <a:chOff x="647568" y="1262317"/>
            <a:chExt cx="3884385" cy="907230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40E5DCA4-5AA2-401A-A50E-268B23F85B63}"/>
                </a:ext>
              </a:extLst>
            </p:cNvPr>
            <p:cNvSpPr/>
            <p:nvPr/>
          </p:nvSpPr>
          <p:spPr>
            <a:xfrm>
              <a:off x="647568" y="1262317"/>
              <a:ext cx="3884385" cy="907230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FBF0B6D-1D30-47D1-A23E-DBD84345C15B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EC9E69E-9E63-4923-B05D-01E7EF585E92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调用查找所有运动员的</a:t>
              </a:r>
              <a:r>
                <a:rPr lang="en-US" altLang="zh-CN" sz="1600" dirty="0" err="1"/>
                <a:t>api</a:t>
              </a:r>
              <a:r>
                <a:rPr lang="zh-CN" altLang="en-US" sz="1600" dirty="0"/>
                <a:t>获取数据库中所有的运动员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C71DFBD-23D0-4BAA-A505-439F2081E19B}"/>
              </a:ext>
            </a:extLst>
          </p:cNvPr>
          <p:cNvGrpSpPr/>
          <p:nvPr/>
        </p:nvGrpSpPr>
        <p:grpSpPr>
          <a:xfrm>
            <a:off x="663309" y="2784423"/>
            <a:ext cx="3884385" cy="836808"/>
            <a:chOff x="647568" y="1262316"/>
            <a:chExt cx="3884385" cy="836808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01DB694D-5089-4578-8598-3B9F49307194}"/>
                </a:ext>
              </a:extLst>
            </p:cNvPr>
            <p:cNvSpPr/>
            <p:nvPr/>
          </p:nvSpPr>
          <p:spPr>
            <a:xfrm>
              <a:off x="647568" y="1262316"/>
              <a:ext cx="3884385" cy="836807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B8D4D6A-7C41-40E3-846F-EE582522A829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B931596-411C-4A09-9812-04A11AC4789B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调用查找所有地图的</a:t>
              </a:r>
              <a:r>
                <a:rPr lang="en-US" altLang="zh-CN" sz="1600" dirty="0" err="1"/>
                <a:t>api</a:t>
              </a:r>
              <a:r>
                <a:rPr lang="zh-CN" altLang="en-US" sz="1600" dirty="0"/>
                <a:t>获取数据库中所有可选择的地图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B3728EC-A56F-491C-B4E9-379C30388FCC}"/>
              </a:ext>
            </a:extLst>
          </p:cNvPr>
          <p:cNvGrpSpPr/>
          <p:nvPr/>
        </p:nvGrpSpPr>
        <p:grpSpPr>
          <a:xfrm>
            <a:off x="663309" y="3978217"/>
            <a:ext cx="3884385" cy="1083030"/>
            <a:chOff x="647568" y="1262316"/>
            <a:chExt cx="3884385" cy="108303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5392B1B0-2DD3-45F1-B84B-F1256629DB15}"/>
                </a:ext>
              </a:extLst>
            </p:cNvPr>
            <p:cNvSpPr/>
            <p:nvPr/>
          </p:nvSpPr>
          <p:spPr>
            <a:xfrm>
              <a:off x="647568" y="1262316"/>
              <a:ext cx="3884385" cy="1083030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5322262-94A7-4F24-8B78-F07DC8D0320F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C382D4F-7C1F-460E-A5F0-50569A7F69E8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向后端发送开始比赛请求，默认开启遮蔽罩，待后端计算结束后返回该场比赛结果并显示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50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8256-770C-482F-A57A-4D4B97CB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后端调试接口步骤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788D1-8CF8-48B7-8137-1F4776E3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8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41EEE-4154-45D7-B7A5-5194EC44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94E0B-76EA-41AC-8D2B-FDDCBFF1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前端技术栈介绍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SPA vs. MPA</a:t>
            </a:r>
          </a:p>
          <a:p>
            <a:pPr marL="514350" indent="-514350">
              <a:buAutoNum type="arabicPeriod"/>
            </a:pPr>
            <a:r>
              <a:rPr lang="zh-CN" altLang="en-US" dirty="0"/>
              <a:t>项目结构划分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页面路由设计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接口调试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830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CB49-860B-427C-8703-FE0A6A08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前端技术栈介绍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F7878D-010B-4E33-8C3F-781AA89CB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391" y="1189254"/>
            <a:ext cx="8583259" cy="5223527"/>
          </a:xfrm>
        </p:spPr>
      </p:pic>
    </p:spTree>
    <p:extLst>
      <p:ext uri="{BB962C8B-B14F-4D97-AF65-F5344CB8AC3E}">
        <p14:creationId xmlns:p14="http://schemas.microsoft.com/office/powerpoint/2010/main" val="104037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4">
            <a:extLst>
              <a:ext uri="{FF2B5EF4-FFF2-40B4-BE49-F238E27FC236}">
                <a16:creationId xmlns:a16="http://schemas.microsoft.com/office/drawing/2014/main" id="{D538E39D-808F-4CCE-934A-B7A54C52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19" y="2207887"/>
            <a:ext cx="5242803" cy="279787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5C111C-EB67-49F2-83AA-18341937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SPA vs MPA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047470C-D28A-40A6-8789-FB8A039E916E}"/>
              </a:ext>
            </a:extLst>
          </p:cNvPr>
          <p:cNvGrpSpPr/>
          <p:nvPr/>
        </p:nvGrpSpPr>
        <p:grpSpPr>
          <a:xfrm>
            <a:off x="5849046" y="2089517"/>
            <a:ext cx="5257800" cy="2932594"/>
            <a:chOff x="838200" y="2542966"/>
            <a:chExt cx="5257800" cy="293259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F99BAC5-78C8-480E-8CC0-21C009A32BDB}"/>
                </a:ext>
              </a:extLst>
            </p:cNvPr>
            <p:cNvGrpSpPr/>
            <p:nvPr/>
          </p:nvGrpSpPr>
          <p:grpSpPr>
            <a:xfrm>
              <a:off x="838200" y="2542967"/>
              <a:ext cx="937204" cy="2932593"/>
              <a:chOff x="1415441" y="1539003"/>
              <a:chExt cx="1780988" cy="499112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F0F559D-0052-4854-8B0B-97A15C9A9293}"/>
                  </a:ext>
                </a:extLst>
              </p:cNvPr>
              <p:cNvSpPr/>
              <p:nvPr/>
            </p:nvSpPr>
            <p:spPr>
              <a:xfrm>
                <a:off x="1415441" y="1539003"/>
                <a:ext cx="1780988" cy="499112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DE707E9-D7F8-45BA-A7E0-9E6A04F0FBB1}"/>
                  </a:ext>
                </a:extLst>
              </p:cNvPr>
              <p:cNvSpPr/>
              <p:nvPr/>
            </p:nvSpPr>
            <p:spPr>
              <a:xfrm>
                <a:off x="1415441" y="1539003"/>
                <a:ext cx="1780988" cy="2014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Header</a:t>
                </a:r>
                <a:endParaRPr lang="zh-CN" altLang="en-US" sz="1200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0D30FFC-5D19-46B5-8B66-AC7433209DB3}"/>
                </a:ext>
              </a:extLst>
            </p:cNvPr>
            <p:cNvGrpSpPr/>
            <p:nvPr/>
          </p:nvGrpSpPr>
          <p:grpSpPr>
            <a:xfrm>
              <a:off x="1775404" y="2542966"/>
              <a:ext cx="4320596" cy="2932593"/>
              <a:chOff x="1415441" y="1539003"/>
              <a:chExt cx="1780988" cy="499112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5CDCC94-F2FC-439B-8881-E4F8A24E95C8}"/>
                  </a:ext>
                </a:extLst>
              </p:cNvPr>
              <p:cNvSpPr/>
              <p:nvPr/>
            </p:nvSpPr>
            <p:spPr>
              <a:xfrm>
                <a:off x="1415441" y="1539003"/>
                <a:ext cx="1780988" cy="499112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231E514-F396-4EE2-88F2-1A57A650AE42}"/>
                  </a:ext>
                </a:extLst>
              </p:cNvPr>
              <p:cNvSpPr/>
              <p:nvPr/>
            </p:nvSpPr>
            <p:spPr>
              <a:xfrm>
                <a:off x="1415441" y="1539003"/>
                <a:ext cx="1780988" cy="2014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Main Page</a:t>
                </a:r>
                <a:endParaRPr lang="zh-CN" altLang="en-US" sz="1200" dirty="0"/>
              </a:p>
            </p:txBody>
          </p:sp>
        </p:grpSp>
      </p:grp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489657-3367-4D6D-BFB2-FBF15BD7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031"/>
            <a:ext cx="4320596" cy="49929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SPA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即单页面应用，通过动态重写实现将适当资源切换到页面中。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优点：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用户体验更好，不会因为内容改变加载整个页面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优良的前后端分离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缺点：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开发成本相对较高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首次渲染速度较慢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E2DD637-965C-491E-BB1C-EC526FC516A7}"/>
              </a:ext>
            </a:extLst>
          </p:cNvPr>
          <p:cNvSpPr/>
          <p:nvPr/>
        </p:nvSpPr>
        <p:spPr>
          <a:xfrm>
            <a:off x="6792923" y="1420771"/>
            <a:ext cx="4305599" cy="3601339"/>
          </a:xfrm>
          <a:prstGeom prst="roundRect">
            <a:avLst>
              <a:gd name="adj" fmla="val 12138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58DB7C-E523-4832-8CA4-9B2095559285}"/>
              </a:ext>
            </a:extLst>
          </p:cNvPr>
          <p:cNvSpPr txBox="1"/>
          <p:nvPr/>
        </p:nvSpPr>
        <p:spPr>
          <a:xfrm>
            <a:off x="6983325" y="156664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SPA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页面加载范围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7C0991E-8C57-4DCD-BCE1-6E4402BA983D}"/>
              </a:ext>
            </a:extLst>
          </p:cNvPr>
          <p:cNvSpPr/>
          <p:nvPr/>
        </p:nvSpPr>
        <p:spPr>
          <a:xfrm>
            <a:off x="5855719" y="2081852"/>
            <a:ext cx="5242803" cy="3601339"/>
          </a:xfrm>
          <a:prstGeom prst="roundRect">
            <a:avLst>
              <a:gd name="adj" fmla="val 12138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0C01E5-C963-40B6-823F-894DF7BCD761}"/>
              </a:ext>
            </a:extLst>
          </p:cNvPr>
          <p:cNvSpPr txBox="1"/>
          <p:nvPr/>
        </p:nvSpPr>
        <p:spPr>
          <a:xfrm>
            <a:off x="6002126" y="515834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传统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MPA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页面加载范围</a:t>
            </a:r>
          </a:p>
        </p:txBody>
      </p:sp>
    </p:spTree>
    <p:extLst>
      <p:ext uri="{BB962C8B-B14F-4D97-AF65-F5344CB8AC3E}">
        <p14:creationId xmlns:p14="http://schemas.microsoft.com/office/powerpoint/2010/main" val="403915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242DB-85AA-4279-87AF-819CE1F0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项目结构划分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2E810-B70B-4F6F-BD3D-B025070E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049" y="1110949"/>
            <a:ext cx="2825022" cy="5480137"/>
          </a:xfrm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Bahnschrift SemiBold" panose="020B0502040204020203" pitchFamily="34" charset="0"/>
              </a:rPr>
              <a:t>src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App.vue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main.js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├─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api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  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base.js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  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gameResultService.js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  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gameService.js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  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index.js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  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mapService.js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  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playerService.js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├─assets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└─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css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      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all.css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├─components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  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Menu.vue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├─pages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│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Home.vue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│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Registry.vue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│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Running.vue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│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└─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queryGameScore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      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PlayerDetail.vue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        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QueryGameScore.vue</a:t>
            </a:r>
            <a:endParaRPr lang="en-US" altLang="zh-CN" sz="1400" dirty="0">
              <a:latin typeface="Bahnschrift SemiBold" panose="020B0502040204020203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│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└─router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Bahnschrift SemiBold" panose="020B0502040204020203" pitchFamily="34" charset="0"/>
              </a:rPr>
              <a:t>        </a:t>
            </a:r>
            <a:r>
              <a:rPr lang="en-US" altLang="zh-CN" sz="1400" dirty="0" err="1">
                <a:latin typeface="Bahnschrift SemiBold" panose="020B0502040204020203" pitchFamily="34" charset="0"/>
              </a:rPr>
              <a:t>index.js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7" name="表格 29">
            <a:extLst>
              <a:ext uri="{FF2B5EF4-FFF2-40B4-BE49-F238E27FC236}">
                <a16:creationId xmlns:a16="http://schemas.microsoft.com/office/drawing/2014/main" id="{5F61A3A6-4446-4AA2-9D93-2FDC50547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13920"/>
              </p:ext>
            </p:extLst>
          </p:nvPr>
        </p:nvGraphicFramePr>
        <p:xfrm>
          <a:off x="6207611" y="1101943"/>
          <a:ext cx="5146189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6189">
                  <a:extLst>
                    <a:ext uri="{9D8B030D-6E8A-4147-A177-3AD203B41FA5}">
                      <a16:colId xmlns:a16="http://schemas.microsoft.com/office/drawing/2014/main" val="84794292"/>
                    </a:ext>
                  </a:extLst>
                </a:gridCol>
              </a:tblGrid>
              <a:tr h="168163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3042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//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页面入口，负责调整单页面的整体布局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95301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//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导入必要的模块并传入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vue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34016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endParaRPr lang="zh-CN" alt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967537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//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负责与后端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api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的对接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91019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 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base.js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index.js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分别负责接口域名的管理以及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api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接口的统一出口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95122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 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gameResultService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负责对接按运动员返回参赛信息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api</a:t>
                      </a:r>
                      <a:endParaRPr lang="en-US" altLang="zh-CN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96704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 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gameService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负责对接开始比赛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api</a:t>
                      </a:r>
                      <a:endParaRPr lang="zh-CN" alt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036926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 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mapService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负责调用所有可选择地图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api</a:t>
                      </a:r>
                      <a:endParaRPr lang="en-US" altLang="zh-CN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45604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 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playerService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负责对应运动员的增加，删除，查询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api</a:t>
                      </a:r>
                      <a:endParaRPr lang="zh-CN" alt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83089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endParaRPr lang="zh-CN" alt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04778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//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负责一些静态资源的存储和样式的定义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0490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endParaRPr lang="zh-CN" alt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9328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//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负责通用组件的存放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39254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endParaRPr lang="zh-CN" alt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4517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//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负责页面级别组件的存放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98550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 Home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为主页</a:t>
                      </a:r>
                      <a:endParaRPr lang="en-US" altLang="zh-CN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886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Registrty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为运动员增加页面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24465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 Running 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为开始运动页面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264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 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QueryGameScore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为按照运动员查询</a:t>
                      </a:r>
                      <a:endParaRPr lang="en-US" altLang="zh-CN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22785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9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PlayerDetail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为细节信息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38472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endParaRPr lang="zh-CN" alt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01212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// 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路由配置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21951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规定组件与路由跳转关系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37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DBB8A-5C9F-42AA-ABA2-CF4D12EA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页面路由设计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59B10F5-1BA2-471A-A0FA-8675CA2A5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199775"/>
              </p:ext>
            </p:extLst>
          </p:nvPr>
        </p:nvGraphicFramePr>
        <p:xfrm>
          <a:off x="411035" y="2107752"/>
          <a:ext cx="10515600" cy="32918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74715">
                  <a:extLst>
                    <a:ext uri="{9D8B030D-6E8A-4147-A177-3AD203B41FA5}">
                      <a16:colId xmlns:a16="http://schemas.microsoft.com/office/drawing/2014/main" val="461577981"/>
                    </a:ext>
                  </a:extLst>
                </a:gridCol>
                <a:gridCol w="1778290">
                  <a:extLst>
                    <a:ext uri="{9D8B030D-6E8A-4147-A177-3AD203B41FA5}">
                      <a16:colId xmlns:a16="http://schemas.microsoft.com/office/drawing/2014/main" val="2282187510"/>
                    </a:ext>
                  </a:extLst>
                </a:gridCol>
                <a:gridCol w="2586625">
                  <a:extLst>
                    <a:ext uri="{9D8B030D-6E8A-4147-A177-3AD203B41FA5}">
                      <a16:colId xmlns:a16="http://schemas.microsoft.com/office/drawing/2014/main" val="3549046825"/>
                    </a:ext>
                  </a:extLst>
                </a:gridCol>
                <a:gridCol w="3975970">
                  <a:extLst>
                    <a:ext uri="{9D8B030D-6E8A-4147-A177-3AD203B41FA5}">
                      <a16:colId xmlns:a16="http://schemas.microsoft.com/office/drawing/2014/main" val="2023029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路由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页面对应的 </a:t>
                      </a:r>
                      <a:r>
                        <a:rPr lang="en-US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页面组成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48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/home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首页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侧栏菜单</a:t>
                      </a:r>
                      <a:r>
                        <a:rPr lang="en-US" altLang="zh-CN" dirty="0"/>
                        <a:t>&lt;</a:t>
                      </a:r>
                      <a:r>
                        <a:rPr lang="en-US" dirty="0"/>
                        <a:t>Menu&gt;，</a:t>
                      </a:r>
                      <a:r>
                        <a:rPr lang="zh-CN" altLang="en-US" dirty="0"/>
                        <a:t>下方路由内容</a:t>
                      </a:r>
                      <a:r>
                        <a:rPr lang="en-US" altLang="zh-CN" dirty="0"/>
                        <a:t>&lt;</a:t>
                      </a:r>
                      <a:r>
                        <a:rPr lang="en-US" dirty="0"/>
                        <a:t>router-view&gt;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68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/registry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注册页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 </a:t>
                      </a:r>
                      <a:r>
                        <a:rPr lang="en-US" altLang="zh-CN" dirty="0"/>
                        <a:t>Home </a:t>
                      </a:r>
                      <a:r>
                        <a:rPr lang="zh-CN" altLang="en-US" dirty="0"/>
                        <a:t>的子路由组件；表单，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02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/running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比赛页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 </a:t>
                      </a:r>
                      <a:r>
                        <a:rPr lang="en-US" dirty="0"/>
                        <a:t>Home </a:t>
                      </a:r>
                      <a:r>
                        <a:rPr lang="zh-CN" altLang="en-US" dirty="0"/>
                        <a:t>的子路由组件，包括表单和列表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464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/queryGameScore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查询页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QueryGameScore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 </a:t>
                      </a:r>
                      <a:r>
                        <a:rPr lang="en-US" dirty="0"/>
                        <a:t>Home </a:t>
                      </a:r>
                      <a:r>
                        <a:rPr lang="zh-CN" altLang="en-US" dirty="0"/>
                        <a:t>的子路由组件，包括表单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183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/playerDetail:id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选手信息页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PlayerDetail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 </a:t>
                      </a:r>
                      <a:r>
                        <a:rPr lang="en-US" dirty="0" err="1"/>
                        <a:t>QueryGameScore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的子路由组件，包括列表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93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1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2A95-C0FC-4E7A-8DC9-B939FFFA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首页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0A07EC-9F18-4944-9155-9176B80EB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229" y="1588778"/>
            <a:ext cx="9189542" cy="4904097"/>
          </a:xfr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A60CBE8F-F72A-4515-87D9-0420A97C9524}"/>
              </a:ext>
            </a:extLst>
          </p:cNvPr>
          <p:cNvGrpSpPr/>
          <p:nvPr/>
        </p:nvGrpSpPr>
        <p:grpSpPr>
          <a:xfrm>
            <a:off x="1415441" y="1359074"/>
            <a:ext cx="1780988" cy="5171049"/>
            <a:chOff x="1415441" y="1539003"/>
            <a:chExt cx="1780988" cy="49911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D59C6B5-9C3F-4736-B547-A8B1D224A873}"/>
                </a:ext>
              </a:extLst>
            </p:cNvPr>
            <p:cNvSpPr/>
            <p:nvPr/>
          </p:nvSpPr>
          <p:spPr>
            <a:xfrm>
              <a:off x="1415441" y="1539003"/>
              <a:ext cx="1780988" cy="499112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CC4D74-FC10-4839-B181-43C09A87098A}"/>
                </a:ext>
              </a:extLst>
            </p:cNvPr>
            <p:cNvSpPr/>
            <p:nvPr/>
          </p:nvSpPr>
          <p:spPr>
            <a:xfrm>
              <a:off x="1415441" y="1539003"/>
              <a:ext cx="1780988" cy="2014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Header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CCADF5-5D1B-4B98-A3A9-CC4980284B53}"/>
              </a:ext>
            </a:extLst>
          </p:cNvPr>
          <p:cNvGrpSpPr/>
          <p:nvPr/>
        </p:nvGrpSpPr>
        <p:grpSpPr>
          <a:xfrm>
            <a:off x="3230035" y="1359073"/>
            <a:ext cx="7460735" cy="5171049"/>
            <a:chOff x="1415441" y="1539003"/>
            <a:chExt cx="1780988" cy="499112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8B9A688-2EDC-476D-9755-C66E261F577A}"/>
                </a:ext>
              </a:extLst>
            </p:cNvPr>
            <p:cNvSpPr/>
            <p:nvPr/>
          </p:nvSpPr>
          <p:spPr>
            <a:xfrm>
              <a:off x="1415441" y="1539003"/>
              <a:ext cx="1780988" cy="499112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1F0D78F-F875-404F-A9D6-57093ACA6C88}"/>
                </a:ext>
              </a:extLst>
            </p:cNvPr>
            <p:cNvSpPr/>
            <p:nvPr/>
          </p:nvSpPr>
          <p:spPr>
            <a:xfrm>
              <a:off x="1415441" y="1539003"/>
              <a:ext cx="1780988" cy="2014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Main Page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35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78BB2115-3704-4007-9FD9-F254577EE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3592" y="1821108"/>
            <a:ext cx="5646588" cy="3001234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942A95-C0FC-4E7A-8DC9-B939FFFA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查询模块</a:t>
            </a:r>
            <a:r>
              <a:rPr lang="en-US" altLang="zh-CN" dirty="0"/>
              <a:t>-</a:t>
            </a:r>
            <a:r>
              <a:rPr lang="zh-CN" altLang="en-US" dirty="0"/>
              <a:t>运动员查询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098E7A-DE19-4E60-BAA0-8134778B1558}"/>
              </a:ext>
            </a:extLst>
          </p:cNvPr>
          <p:cNvSpPr/>
          <p:nvPr/>
        </p:nvSpPr>
        <p:spPr>
          <a:xfrm>
            <a:off x="8442752" y="2174125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9295EDA-C35B-4B3E-85DC-98E08A45A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272" y="143688"/>
            <a:ext cx="2156915" cy="1520625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F2EB7ADE-F799-41BD-93DD-B47DE404C0FA}"/>
              </a:ext>
            </a:extLst>
          </p:cNvPr>
          <p:cNvSpPr/>
          <p:nvPr/>
        </p:nvSpPr>
        <p:spPr>
          <a:xfrm>
            <a:off x="6960847" y="2532194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A788E81-1ED4-4E7F-BA8C-FB3B2A22A5EE}"/>
              </a:ext>
            </a:extLst>
          </p:cNvPr>
          <p:cNvSpPr/>
          <p:nvPr/>
        </p:nvSpPr>
        <p:spPr>
          <a:xfrm>
            <a:off x="6960847" y="2795312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FB1B5D-50DE-401E-BD2B-773CCE2596EC}"/>
              </a:ext>
            </a:extLst>
          </p:cNvPr>
          <p:cNvSpPr/>
          <p:nvPr/>
        </p:nvSpPr>
        <p:spPr>
          <a:xfrm>
            <a:off x="7237366" y="2810380"/>
            <a:ext cx="3109563" cy="178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31297E2-217C-4D76-AAC1-7C7A8DF6A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052" y="5192994"/>
            <a:ext cx="3804748" cy="982523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C38F343-949D-4965-B7EE-568BF6E571AD}"/>
              </a:ext>
            </a:extLst>
          </p:cNvPr>
          <p:cNvCxnSpPr>
            <a:cxnSpLocks/>
            <a:stCxn id="15" idx="0"/>
            <a:endCxn id="18" idx="1"/>
          </p:cNvCxnSpPr>
          <p:nvPr/>
        </p:nvCxnSpPr>
        <p:spPr>
          <a:xfrm rot="5400000" flipH="1" flipV="1">
            <a:off x="8544017" y="916871"/>
            <a:ext cx="1270124" cy="1244385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E68446F-6515-41A8-9000-A1EB2C608D58}"/>
              </a:ext>
            </a:extLst>
          </p:cNvPr>
          <p:cNvCxnSpPr>
            <a:cxnSpLocks/>
            <a:stCxn id="23" idx="4"/>
            <a:endCxn id="29" idx="1"/>
          </p:cNvCxnSpPr>
          <p:nvPr/>
        </p:nvCxnSpPr>
        <p:spPr>
          <a:xfrm rot="16200000" flipH="1">
            <a:off x="5981680" y="4116884"/>
            <a:ext cx="2660674" cy="47407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67C643C-A411-40EA-A86B-9FA3FCF5DA2D}"/>
              </a:ext>
            </a:extLst>
          </p:cNvPr>
          <p:cNvGrpSpPr/>
          <p:nvPr/>
        </p:nvGrpSpPr>
        <p:grpSpPr>
          <a:xfrm>
            <a:off x="955509" y="1729529"/>
            <a:ext cx="3884385" cy="1140078"/>
            <a:chOff x="647568" y="1262317"/>
            <a:chExt cx="3884385" cy="1140078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336D2568-4C9A-467B-9F24-12FC0C67FB65}"/>
                </a:ext>
              </a:extLst>
            </p:cNvPr>
            <p:cNvSpPr/>
            <p:nvPr/>
          </p:nvSpPr>
          <p:spPr>
            <a:xfrm>
              <a:off x="647568" y="1262317"/>
              <a:ext cx="3884385" cy="1140078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C91A619-5848-448C-81EA-C2FB14B03A17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01A7296-AC1C-4906-A93F-5651EA53B44A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通过</a:t>
              </a:r>
              <a:r>
                <a:rPr lang="en-US" altLang="zh-CN" sz="1600" dirty="0" err="1"/>
                <a:t>vue</a:t>
              </a:r>
              <a:r>
                <a:rPr lang="en-US" altLang="zh-CN" sz="1600" dirty="0"/>
                <a:t>-json-excel</a:t>
              </a:r>
              <a:r>
                <a:rPr lang="zh-CN" altLang="en-US" sz="1600" dirty="0"/>
                <a:t>组件实现将前端接收的</a:t>
              </a:r>
              <a:r>
                <a:rPr lang="en-US" altLang="zh-CN" sz="1600" dirty="0"/>
                <a:t>json</a:t>
              </a:r>
              <a:r>
                <a:rPr lang="zh-CN" altLang="en-US" sz="1600" dirty="0"/>
                <a:t>转换为</a:t>
              </a:r>
              <a:r>
                <a:rPr lang="en-US" altLang="zh-CN" sz="1600" dirty="0"/>
                <a:t>excel</a:t>
              </a:r>
              <a:r>
                <a:rPr lang="zh-CN" altLang="en-US" sz="1600" dirty="0"/>
                <a:t>文件并提供下载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B7ABB67-8522-465B-8A2A-C2EFE902222F}"/>
              </a:ext>
            </a:extLst>
          </p:cNvPr>
          <p:cNvGrpSpPr/>
          <p:nvPr/>
        </p:nvGrpSpPr>
        <p:grpSpPr>
          <a:xfrm>
            <a:off x="955507" y="3155297"/>
            <a:ext cx="3884385" cy="731894"/>
            <a:chOff x="647568" y="1262317"/>
            <a:chExt cx="3884385" cy="73189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31B8B638-1B35-449C-A69D-4FAE2936099C}"/>
                </a:ext>
              </a:extLst>
            </p:cNvPr>
            <p:cNvSpPr/>
            <p:nvPr/>
          </p:nvSpPr>
          <p:spPr>
            <a:xfrm>
              <a:off x="647568" y="1262317"/>
              <a:ext cx="3884385" cy="731894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F0D7511-07DD-420A-AA1E-C676C1E7FAF1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C7AD4EA-E39D-4CDD-8D6C-BE1DE4B0860E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实现根据姓名动态筛选运动员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623AEF0-4F5D-485C-A42B-EF906F40DFCF}"/>
              </a:ext>
            </a:extLst>
          </p:cNvPr>
          <p:cNvGrpSpPr/>
          <p:nvPr/>
        </p:nvGrpSpPr>
        <p:grpSpPr>
          <a:xfrm>
            <a:off x="955506" y="4172881"/>
            <a:ext cx="3884385" cy="836808"/>
            <a:chOff x="647568" y="1262316"/>
            <a:chExt cx="3884385" cy="836808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C9D91A31-E1CF-4C89-B7F4-886F70990B6A}"/>
                </a:ext>
              </a:extLst>
            </p:cNvPr>
            <p:cNvSpPr/>
            <p:nvPr/>
          </p:nvSpPr>
          <p:spPr>
            <a:xfrm>
              <a:off x="647568" y="1262316"/>
              <a:ext cx="3884385" cy="836807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D7E8EE2-35A1-4DA8-AA55-66F8CE51C21D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8C49D2B-BE36-4A21-B624-E123EEFF2FD4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根据</a:t>
              </a:r>
              <a:r>
                <a:rPr lang="en-US" altLang="zh-CN" sz="1600" dirty="0"/>
                <a:t>element-</a:t>
              </a:r>
              <a:r>
                <a:rPr lang="en-US" altLang="zh-CN" sz="1600" dirty="0" err="1"/>
                <a:t>ui</a:t>
              </a:r>
              <a:r>
                <a:rPr lang="zh-CN" altLang="en-US" sz="1600" dirty="0"/>
                <a:t>组件在前端实现运动员属性的动态排序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C467870-3BE9-4D35-AE73-852728768E4C}"/>
              </a:ext>
            </a:extLst>
          </p:cNvPr>
          <p:cNvGrpSpPr/>
          <p:nvPr/>
        </p:nvGrpSpPr>
        <p:grpSpPr>
          <a:xfrm>
            <a:off x="955506" y="5351019"/>
            <a:ext cx="3884385" cy="836808"/>
            <a:chOff x="647568" y="1262316"/>
            <a:chExt cx="3884385" cy="836808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767D5DDD-D5EF-4838-88D0-B0C039E56441}"/>
                </a:ext>
              </a:extLst>
            </p:cNvPr>
            <p:cNvSpPr/>
            <p:nvPr/>
          </p:nvSpPr>
          <p:spPr>
            <a:xfrm>
              <a:off x="647568" y="1262316"/>
              <a:ext cx="3884385" cy="836807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EEF33BC-D24A-4DE2-8B81-4C4791FA7F5C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2E8ABD0-7530-4BD5-BF11-07891FDB07D7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根据路由跳转到运动员详细页面，并传递运动员的</a:t>
              </a:r>
              <a:r>
                <a:rPr lang="en-US" altLang="zh-CN" sz="1600" dirty="0"/>
                <a:t>id</a:t>
              </a:r>
              <a:r>
                <a:rPr lang="zh-CN" altLang="en-US" sz="1600" dirty="0"/>
                <a:t>作为后续页面的参数</a:t>
              </a:r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129BA202-E5A7-44C0-8EFF-056399635B08}"/>
              </a:ext>
            </a:extLst>
          </p:cNvPr>
          <p:cNvSpPr/>
          <p:nvPr/>
        </p:nvSpPr>
        <p:spPr>
          <a:xfrm>
            <a:off x="10765594" y="3023582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94F6178-3DC4-4171-B72D-0C612A776734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0993864" y="3137717"/>
            <a:ext cx="1198136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127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2A95-C0FC-4E7A-8DC9-B939FFFA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查询模块</a:t>
            </a:r>
            <a:r>
              <a:rPr lang="en-US" altLang="zh-CN" dirty="0"/>
              <a:t>-</a:t>
            </a:r>
            <a:r>
              <a:rPr lang="zh-CN" altLang="en-US" dirty="0"/>
              <a:t>运动员详细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05D7098-3B80-4C77-AA4D-C3149C00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3" y="2110631"/>
            <a:ext cx="5736808" cy="3066719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B74AC04-5C44-425F-9AED-0BDBF5CC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09" y="5330157"/>
            <a:ext cx="3962587" cy="1435458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45" name="椭圆 44">
            <a:extLst>
              <a:ext uri="{FF2B5EF4-FFF2-40B4-BE49-F238E27FC236}">
                <a16:creationId xmlns:a16="http://schemas.microsoft.com/office/drawing/2014/main" id="{DE9885F6-4CE1-4346-B09A-6A9E03D09911}"/>
              </a:ext>
            </a:extLst>
          </p:cNvPr>
          <p:cNvSpPr/>
          <p:nvPr/>
        </p:nvSpPr>
        <p:spPr>
          <a:xfrm>
            <a:off x="1313156" y="2448603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C2E2E8-21E3-4C70-AB33-02E5F698B0DD}"/>
              </a:ext>
            </a:extLst>
          </p:cNvPr>
          <p:cNvSpPr/>
          <p:nvPr/>
        </p:nvSpPr>
        <p:spPr>
          <a:xfrm>
            <a:off x="3424221" y="2816866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CEB9094-7856-4362-8643-D8ECF24EFA2C}"/>
              </a:ext>
            </a:extLst>
          </p:cNvPr>
          <p:cNvSpPr/>
          <p:nvPr/>
        </p:nvSpPr>
        <p:spPr>
          <a:xfrm>
            <a:off x="1473864" y="3990976"/>
            <a:ext cx="228270" cy="22827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791619D-9B67-4DED-8B64-7B34758D2E0A}"/>
              </a:ext>
            </a:extLst>
          </p:cNvPr>
          <p:cNvGrpSpPr/>
          <p:nvPr/>
        </p:nvGrpSpPr>
        <p:grpSpPr>
          <a:xfrm>
            <a:off x="7256192" y="1503019"/>
            <a:ext cx="3884385" cy="945584"/>
            <a:chOff x="647568" y="1262317"/>
            <a:chExt cx="3884385" cy="945584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ACB2134E-3812-4BBA-AD9B-D0DA00FCAA95}"/>
                </a:ext>
              </a:extLst>
            </p:cNvPr>
            <p:cNvSpPr/>
            <p:nvPr/>
          </p:nvSpPr>
          <p:spPr>
            <a:xfrm>
              <a:off x="647568" y="1262317"/>
              <a:ext cx="3884385" cy="945584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EBCC8FF-36B1-4DD2-9A2C-B10179459A42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D41A10C-4E73-43CE-8324-4B937AC79EF0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通过路由跳转并传递运动员</a:t>
              </a:r>
              <a:r>
                <a:rPr lang="en-US" altLang="zh-CN" sz="1600" dirty="0"/>
                <a:t>ID</a:t>
              </a:r>
              <a:r>
                <a:rPr lang="zh-CN" altLang="en-US" sz="1600" dirty="0"/>
                <a:t>查询运动员的各种详细属性</a:t>
              </a:r>
              <a:endParaRPr lang="en-US" altLang="zh-CN" sz="16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FD9E568-7361-421F-B77D-6AD8C8064C5C}"/>
              </a:ext>
            </a:extLst>
          </p:cNvPr>
          <p:cNvGrpSpPr/>
          <p:nvPr/>
        </p:nvGrpSpPr>
        <p:grpSpPr>
          <a:xfrm>
            <a:off x="7256191" y="2837929"/>
            <a:ext cx="3884385" cy="1083030"/>
            <a:chOff x="647568" y="1262316"/>
            <a:chExt cx="3884385" cy="108303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0AA3511A-0EB1-47EB-B845-90C9FCAC62A8}"/>
                </a:ext>
              </a:extLst>
            </p:cNvPr>
            <p:cNvSpPr/>
            <p:nvPr/>
          </p:nvSpPr>
          <p:spPr>
            <a:xfrm>
              <a:off x="647568" y="1262316"/>
              <a:ext cx="3884385" cy="1083029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2829361-455E-4C36-BD35-673798E0FBB6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FE44877-E53A-4FB3-8B44-FE119DE435CC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通过运动员</a:t>
              </a:r>
              <a:r>
                <a:rPr lang="en-US" altLang="zh-CN" sz="1600" dirty="0"/>
                <a:t>ID</a:t>
              </a:r>
              <a:r>
                <a:rPr lang="zh-CN" altLang="en-US" sz="1600" dirty="0"/>
                <a:t>查询运动员调用后端删除运动员</a:t>
              </a:r>
              <a:r>
                <a:rPr lang="en-US" altLang="zh-CN" sz="1600" dirty="0" err="1"/>
                <a:t>api</a:t>
              </a:r>
              <a:r>
                <a:rPr lang="zh-CN" altLang="en-US" sz="1600" dirty="0"/>
                <a:t>并且返回到上一级页面，并在该页面弹出警告框。</a:t>
              </a:r>
              <a:endParaRPr lang="en-US" altLang="zh-CN" sz="1600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653CFFC-BCCC-49A9-98E6-2081A057D482}"/>
              </a:ext>
            </a:extLst>
          </p:cNvPr>
          <p:cNvGrpSpPr/>
          <p:nvPr/>
        </p:nvGrpSpPr>
        <p:grpSpPr>
          <a:xfrm>
            <a:off x="7256190" y="4310284"/>
            <a:ext cx="3884385" cy="836808"/>
            <a:chOff x="647568" y="1262316"/>
            <a:chExt cx="3884385" cy="836808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15A33B15-655A-4BAF-ADD2-B99DC4DC8DFE}"/>
                </a:ext>
              </a:extLst>
            </p:cNvPr>
            <p:cNvSpPr/>
            <p:nvPr/>
          </p:nvSpPr>
          <p:spPr>
            <a:xfrm>
              <a:off x="647568" y="1262316"/>
              <a:ext cx="3884385" cy="830997"/>
            </a:xfrm>
            <a:prstGeom prst="roundRect">
              <a:avLst>
                <a:gd name="adj" fmla="val 9834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ED080C6-1D63-4E12-85AB-B49979856423}"/>
                </a:ext>
              </a:extLst>
            </p:cNvPr>
            <p:cNvSpPr/>
            <p:nvPr/>
          </p:nvSpPr>
          <p:spPr>
            <a:xfrm>
              <a:off x="699983" y="1308403"/>
              <a:ext cx="228270" cy="22827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81EE929-92DB-4663-BCBC-C20F96AB3312}"/>
                </a:ext>
              </a:extLst>
            </p:cNvPr>
            <p:cNvSpPr txBox="1"/>
            <p:nvPr/>
          </p:nvSpPr>
          <p:spPr>
            <a:xfrm>
              <a:off x="811820" y="1514349"/>
              <a:ext cx="3604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调用</a:t>
              </a:r>
              <a:r>
                <a:rPr lang="en-US" altLang="zh-CN" sz="1600" dirty="0" err="1"/>
                <a:t>vue</a:t>
              </a:r>
              <a:r>
                <a:rPr lang="en-US" altLang="zh-CN" sz="1600" dirty="0"/>
                <a:t>-json-excel</a:t>
              </a:r>
              <a:r>
                <a:rPr lang="zh-CN" altLang="en-US" sz="1600" dirty="0"/>
                <a:t>组件下载运动员的全部比赛记录</a:t>
              </a:r>
              <a:endParaRPr lang="en-US" altLang="zh-CN" sz="1600" dirty="0"/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7D1D9393-9C73-4B31-AB99-72B9BE7E4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461" y="1189688"/>
            <a:ext cx="3655284" cy="676308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598C3A9B-54F4-482E-952D-AD77CAA6301E}"/>
              </a:ext>
            </a:extLst>
          </p:cNvPr>
          <p:cNvCxnSpPr>
            <a:cxnSpLocks/>
            <a:stCxn id="46" idx="2"/>
            <a:endCxn id="61" idx="1"/>
          </p:cNvCxnSpPr>
          <p:nvPr/>
        </p:nvCxnSpPr>
        <p:spPr>
          <a:xfrm rot="10800000">
            <a:off x="1992461" y="1527843"/>
            <a:ext cx="1431760" cy="1403159"/>
          </a:xfrm>
          <a:prstGeom prst="bentConnector3">
            <a:avLst>
              <a:gd name="adj1" fmla="val 115966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067829DD-6082-464D-8E1B-ABE11906CC2B}"/>
              </a:ext>
            </a:extLst>
          </p:cNvPr>
          <p:cNvCxnSpPr>
            <a:cxnSpLocks/>
            <a:stCxn id="47" idx="4"/>
            <a:endCxn id="36" idx="1"/>
          </p:cNvCxnSpPr>
          <p:nvPr/>
        </p:nvCxnSpPr>
        <p:spPr>
          <a:xfrm rot="16200000" flipH="1">
            <a:off x="799084" y="5008161"/>
            <a:ext cx="1828640" cy="25081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54024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701</Words>
  <Application>Microsoft Office PowerPoint</Application>
  <PresentationFormat>宽屏</PresentationFormat>
  <Paragraphs>148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Bahnschrift SemiBold</vt:lpstr>
      <vt:lpstr>Office 主题​​</vt:lpstr>
      <vt:lpstr>PowerPoint 演示文稿</vt:lpstr>
      <vt:lpstr>目录</vt:lpstr>
      <vt:lpstr>1. 前端技术栈介绍</vt:lpstr>
      <vt:lpstr>2. SPA vs MPA</vt:lpstr>
      <vt:lpstr>3 项目结构划分</vt:lpstr>
      <vt:lpstr>4. 页面路由设计</vt:lpstr>
      <vt:lpstr>4.1 首页</vt:lpstr>
      <vt:lpstr>4.2 查询模块-运动员查询</vt:lpstr>
      <vt:lpstr>4.3 查询模块-运动员详细</vt:lpstr>
      <vt:lpstr>4.4 比赛模块-运动员注册</vt:lpstr>
      <vt:lpstr>4.5 比赛模块-开始比赛</vt:lpstr>
      <vt:lpstr>5 后端调试接口步骤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Zhenyu</dc:creator>
  <cp:lastModifiedBy>Wu Zhenyu</cp:lastModifiedBy>
  <cp:revision>1</cp:revision>
  <dcterms:created xsi:type="dcterms:W3CDTF">2021-12-05T04:20:31Z</dcterms:created>
  <dcterms:modified xsi:type="dcterms:W3CDTF">2021-12-05T14:13:46Z</dcterms:modified>
</cp:coreProperties>
</file>