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5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2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1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0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3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7CE2-6498-4F00-B600-21B2854CD51B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8C34-1DD9-4ADF-801C-AAFF3692A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8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aruwakakun.com/html-css/basic/html" TargetMode="Externa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568952" cy="57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8280920" cy="57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64704"/>
            <a:ext cx="848385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8136904" cy="49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42" y="151942"/>
            <a:ext cx="619211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8" y="290074"/>
            <a:ext cx="5391903" cy="62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640960" cy="5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632"/>
            <a:ext cx="5904656" cy="653209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63019" y="6464062"/>
            <a:ext cx="455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https://saruwakakun.com/html-css/basic/html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76782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2" y="404664"/>
            <a:ext cx="848669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70995"/>
            <a:ext cx="7316222" cy="6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0" y="347232"/>
            <a:ext cx="6077799" cy="61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424936" cy="59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0648"/>
            <a:ext cx="7416824" cy="62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9351"/>
            <a:ext cx="7776864" cy="62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19"/>
            <a:ext cx="8424936" cy="43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</Words>
  <Application>Microsoft Office PowerPoint</Application>
  <PresentationFormat>画面に合わせる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3</cp:revision>
  <dcterms:created xsi:type="dcterms:W3CDTF">2019-04-17T00:04:08Z</dcterms:created>
  <dcterms:modified xsi:type="dcterms:W3CDTF">2019-04-17T00:27:51Z</dcterms:modified>
</cp:coreProperties>
</file>