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58" r:id="rId10"/>
    <p:sldId id="260" r:id="rId11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1"/>
            <p14:sldId id="258"/>
            <p14:sldId id="260"/>
          </p14:sldIdLst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1" autoAdjust="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2021/4/30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情報表現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情報の単位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情報とデータ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情報とは、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データとは、</a:t>
            </a:r>
            <a:endParaRPr kumimoji="1" lang="en-US" altLang="ja-JP" dirty="0" smtClean="0"/>
          </a:p>
          <a:p>
            <a:r>
              <a:rPr lang="ja-JP" altLang="en-US" dirty="0"/>
              <a:t>情報処理と</a:t>
            </a:r>
            <a:r>
              <a:rPr lang="ja-JP" altLang="en-US" dirty="0" smtClean="0"/>
              <a:t>は、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7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コンピュータ内部での情報表現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22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95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09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補助単位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基数変換（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進数と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基数変換（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進数から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進数、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進数への変換）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2708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5122</TotalTime>
  <Words>81</Words>
  <Application>Microsoft Office PowerPoint</Application>
  <PresentationFormat>ワイド画面</PresentationFormat>
  <Paragraphs>35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情報システム1 </vt:lpstr>
      <vt:lpstr>情報とデータ</vt:lpstr>
      <vt:lpstr>コンピュータ内部での情報表現</vt:lpstr>
      <vt:lpstr>ビット</vt:lpstr>
      <vt:lpstr>コード表</vt:lpstr>
      <vt:lpstr>バイト</vt:lpstr>
      <vt:lpstr>補助単位</vt:lpstr>
      <vt:lpstr>基数変換（2進数と10進数）</vt:lpstr>
      <vt:lpstr>基数変換（2進数から8進数、16進数への変換）</vt:lpstr>
      <vt:lpstr>情報の単位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388</cp:revision>
  <cp:lastPrinted>2018-12-25T07:31:10Z</cp:lastPrinted>
  <dcterms:created xsi:type="dcterms:W3CDTF">2017-01-06T06:45:32Z</dcterms:created>
  <dcterms:modified xsi:type="dcterms:W3CDTF">2021-04-30T08:43:06Z</dcterms:modified>
</cp:coreProperties>
</file>