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E0989AC-330B-40B0-9693-BB519D125465}">
          <p14:sldIdLst>
            <p14:sldId id="256"/>
            <p14:sldId id="257"/>
            <p14:sldId id="258"/>
          </p14:sldIdLst>
        </p14:section>
        <p14:section name="タイトルなしのセクション" id="{179C4904-A190-4F98-9469-B16923AAD9BB}">
          <p14:sldIdLst/>
        </p14:section>
        <p14:section name="手持ち資料" id="{B996344E-79B8-4E57-84F3-A8B56D7BCDA6}">
          <p14:sldIdLst/>
        </p14:section>
        <p14:section name="本編" id="{8FC7017F-C3F2-4BEA-BA3E-ABC9D1D11F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66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81" autoAdjust="0"/>
  </p:normalViewPr>
  <p:slideViewPr>
    <p:cSldViewPr snapToGrid="0">
      <p:cViewPr varScale="1">
        <p:scale>
          <a:sx n="99" d="100"/>
          <a:sy n="99" d="100"/>
        </p:scale>
        <p:origin x="252" y="9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3" d="2"/>
        <a:sy n="3" d="2"/>
      </p:scale>
      <p:origin x="0" y="-13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B00AF163-40C1-44E0-AFC6-C9DE1401C426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93A7843A-07DB-4A11-9AD6-999DBC1F4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04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113DFFCB-1723-46A5-9252-573BF7AE37B8}" type="datetimeFigureOut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288" y="4777245"/>
            <a:ext cx="5439101" cy="3908363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310"/>
            <a:ext cx="2946247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826" y="9428310"/>
            <a:ext cx="2946246" cy="498328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7F9B1DA1-0B5A-4711-8D36-C60F96AC2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971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ja-jp/windows/wsl/install-win1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今回の</a:t>
            </a:r>
            <a:r>
              <a:rPr kumimoji="1" lang="en-US" altLang="ja-JP" dirty="0" smtClean="0"/>
              <a:t>Install</a:t>
            </a:r>
            <a:r>
              <a:rPr kumimoji="1" lang="ja-JP" altLang="en-US" dirty="0" smtClean="0"/>
              <a:t>方法は、</a:t>
            </a:r>
            <a:endParaRPr kumimoji="1" lang="en-US" altLang="ja-JP" dirty="0" smtClean="0"/>
          </a:p>
          <a:p>
            <a:r>
              <a:rPr lang="en-US" altLang="ja-JP" dirty="0" smtClean="0">
                <a:hlinkClick r:id="rId3"/>
              </a:rPr>
              <a:t>Windows 10 </a:t>
            </a:r>
            <a:r>
              <a:rPr lang="ja-JP" altLang="en-US" dirty="0" smtClean="0">
                <a:hlinkClick r:id="rId3"/>
              </a:rPr>
              <a:t>に </a:t>
            </a:r>
            <a:r>
              <a:rPr lang="en-US" altLang="ja-JP" dirty="0" smtClean="0">
                <a:hlinkClick r:id="rId3"/>
              </a:rPr>
              <a:t>WSL </a:t>
            </a:r>
            <a:r>
              <a:rPr lang="ja-JP" altLang="en-US" dirty="0" smtClean="0">
                <a:hlinkClick r:id="rId3"/>
              </a:rPr>
              <a:t>をインストールする </a:t>
            </a:r>
            <a:r>
              <a:rPr lang="en-US" altLang="ja-JP" dirty="0" smtClean="0">
                <a:hlinkClick r:id="rId3"/>
              </a:rPr>
              <a:t>| Microsoft Docs</a:t>
            </a:r>
            <a:endParaRPr lang="en-US" altLang="ja-JP" dirty="0" smtClean="0"/>
          </a:p>
          <a:p>
            <a:r>
              <a:rPr kumimoji="1" lang="ja-JP" altLang="en-US" dirty="0" smtClean="0"/>
              <a:t>を参照しています。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植田の業務</a:t>
            </a:r>
            <a:r>
              <a:rPr kumimoji="1" lang="en-US" altLang="ja-JP" dirty="0" smtClean="0"/>
              <a:t>PC</a:t>
            </a:r>
            <a:r>
              <a:rPr kumimoji="1" lang="ja-JP" altLang="en-US" smtClean="0"/>
              <a:t>で確認済み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B1DA1-0B5A-4711-8D36-C60F96AC2CB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78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83C5-26A2-48CB-B577-131823EF7BB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5AA9A36-E42A-4E71-A0E4-B99C66C907CB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38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45693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700217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50976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0970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79607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1120-9221-466C-BAA6-756BEBDC986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880161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1D0-E8BB-4EE2-8834-2E2211A2DE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58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224-117E-4A30-BBCD-899E86CB922C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21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62956"/>
            <a:ext cx="10363826" cy="4268602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944BCBB-CEFB-4572-94EE-EC15CA8EE1A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 rot="5400000">
            <a:off x="5767459" y="-5011263"/>
            <a:ext cx="645081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879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C7B0-4796-4963-B3C7-2DFC8C123732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3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344AB-91BF-4ED8-9D80-B340CCE4954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 rot="5400000">
            <a:off x="5676000" y="-4948140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850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FCCA4-588B-4AAF-8874-03A791C02B7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AutoShape 2"/>
          <p:cNvSpPr>
            <a:spLocks noChangeArrowheads="1"/>
          </p:cNvSpPr>
          <p:nvPr userDrawn="1"/>
        </p:nvSpPr>
        <p:spPr bwMode="auto">
          <a:xfrm rot="5400000">
            <a:off x="5599800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9391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C5158-F3B8-4680-8F3F-2F62F6FAF22A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AutoShape 2"/>
          <p:cNvSpPr>
            <a:spLocks noChangeArrowheads="1"/>
          </p:cNvSpPr>
          <p:nvPr userDrawn="1"/>
        </p:nvSpPr>
        <p:spPr bwMode="auto">
          <a:xfrm rot="5400000">
            <a:off x="5665115" y="-4966269"/>
            <a:ext cx="828000" cy="12204000"/>
          </a:xfrm>
          <a:prstGeom prst="flowChartDelay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square" anchor="ctr">
            <a:spAutoFit/>
          </a:bodyPr>
          <a:lstStyle/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ja-JP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6608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28B2-5E89-4BA3-8707-98894AD58B56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62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1121-1EB2-4123-82D8-8B5B231F5427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42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946-4F3E-4F17-ADD4-D923FA6BBF61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10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4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1545095"/>
            <a:ext cx="10364452" cy="424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2F41120-9221-466C-BAA6-756BEBDC9867}" type="datetime1">
              <a:rPr lang="ja-JP" altLang="en-US" smtClean="0"/>
              <a:pPr/>
              <a:t>2021/4/30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kumimoji="1" lang="en-US" altLang="ja-JP" smtClean="0"/>
              <a:t>‹#›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F6805F-EC71-4205-8EA7-B9DDB2B61B3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53140"/>
            <a:ext cx="12192000" cy="798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5927624" y="332465"/>
            <a:ext cx="606552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Install</a:t>
            </a:r>
            <a:r>
              <a:rPr kumimoji="1" lang="ja-JP" altLang="en-US" dirty="0" smtClean="0"/>
              <a:t>方法について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51012" y="4722312"/>
            <a:ext cx="8689976" cy="53548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植田吉祥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2021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Windows 10 </a:t>
            </a:r>
            <a:r>
              <a:rPr kumimoji="1" lang="ja-JP" altLang="en-US" sz="3600" b="1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用 </a:t>
            </a:r>
            <a:r>
              <a:rPr kumimoji="1" lang="en-US" altLang="ja-JP" sz="3600" b="1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Windows Subsystem for Linux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を使用するためには、</a:t>
            </a:r>
            <a:r>
              <a:rPr kumimoji="1" lang="en-US" altLang="ja-JP" dirty="0" smtClean="0"/>
              <a:t>WSL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Subsystem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Linux</a:t>
            </a:r>
            <a:r>
              <a:rPr kumimoji="1" lang="ja-JP" altLang="en-US" dirty="0" smtClean="0"/>
              <a:t>）がある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個のスライドでは、手動でインストールする方法について解説する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Power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Shell</a:t>
            </a:r>
            <a:r>
              <a:rPr kumimoji="1" lang="ja-JP" altLang="en-US" dirty="0" smtClean="0"/>
              <a:t>を開き（</a:t>
            </a:r>
            <a:r>
              <a:rPr kumimoji="1" lang="en-US" altLang="ja-JP" dirty="0" smtClean="0"/>
              <a:t>Start +X</a:t>
            </a:r>
            <a:r>
              <a:rPr kumimoji="1" lang="ja-JP" altLang="en-US" dirty="0" smtClean="0"/>
              <a:t>）、次のコマンドを入力する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2000" b="0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dism.exe /online /enable-feature /</a:t>
            </a:r>
            <a:r>
              <a:rPr kumimoji="1" lang="en-US" altLang="ja-JP" sz="2000" b="0" i="0" kern="1200" cap="none" baseline="0" dirty="0" err="1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featurename:Microsoft-Windows-Subsystem-Linux</a:t>
            </a:r>
            <a:r>
              <a:rPr kumimoji="1" lang="en-US" altLang="ja-JP" sz="2000" b="0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/all /</a:t>
            </a:r>
            <a:r>
              <a:rPr kumimoji="1" lang="en-US" altLang="ja-JP" sz="2000" b="0" i="0" kern="1200" cap="none" baseline="0" dirty="0" err="1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norestart</a:t>
            </a:r>
            <a:endParaRPr kumimoji="1" lang="en-US" altLang="ja-JP" sz="2000" b="0" i="0" kern="1200" cap="none" baseline="0" dirty="0" smtClean="0"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仮想マシン（</a:t>
            </a:r>
            <a:r>
              <a:rPr lang="en-US" altLang="ja-JP" dirty="0" smtClean="0"/>
              <a:t>Virtual Machine</a:t>
            </a:r>
            <a:r>
              <a:rPr lang="ja-JP" altLang="en-US" dirty="0" smtClean="0"/>
              <a:t>）を起動する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dism.exe /online /enable-feature /</a:t>
            </a:r>
            <a:r>
              <a:rPr lang="en-US" altLang="ja-JP" dirty="0" err="1"/>
              <a:t>featurename:VirtualMachinePlatform</a:t>
            </a:r>
            <a:r>
              <a:rPr lang="en-US" altLang="ja-JP" dirty="0"/>
              <a:t> /all /</a:t>
            </a:r>
            <a:r>
              <a:rPr lang="en-US" altLang="ja-JP" dirty="0" err="1" smtClean="0"/>
              <a:t>norestart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Linux</a:t>
            </a:r>
            <a:r>
              <a:rPr lang="ja-JP" altLang="en-US" dirty="0" smtClean="0"/>
              <a:t>のカーネルのアップデートを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wslstorestorage.blob.core.windows.net/wslblob/wsl_update_x64.msi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40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600" b="1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Windows 10 </a:t>
            </a:r>
            <a:r>
              <a:rPr kumimoji="1" lang="ja-JP" altLang="en-US" sz="3600" b="1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用 </a:t>
            </a:r>
            <a:r>
              <a:rPr kumimoji="1" lang="en-US" altLang="ja-JP" sz="3600" b="1" i="0" kern="1200" cap="none" baseline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Windows Subsystem for Linux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WSL 2 </a:t>
            </a:r>
            <a:r>
              <a:rPr lang="ja-JP" altLang="en-US" dirty="0"/>
              <a:t>を既定のバージョンとして設定</a:t>
            </a:r>
            <a:r>
              <a:rPr lang="ja-JP" altLang="en-US" dirty="0" smtClean="0"/>
              <a:t>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/>
              <a:t>wsl</a:t>
            </a:r>
            <a:r>
              <a:rPr lang="en-US" altLang="ja-JP" dirty="0"/>
              <a:t> --set-default-version </a:t>
            </a:r>
            <a:r>
              <a:rPr lang="en-US" altLang="ja-JP" dirty="0" smtClean="0"/>
              <a:t>2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 smtClean="0"/>
              <a:t>Microsoft Store</a:t>
            </a:r>
            <a:r>
              <a:rPr lang="ja-JP" altLang="en-US" dirty="0" smtClean="0"/>
              <a:t>を開き</a:t>
            </a:r>
            <a:r>
              <a:rPr lang="en-US" altLang="ja-JP" dirty="0" smtClean="0"/>
              <a:t>Linux</a:t>
            </a:r>
            <a:r>
              <a:rPr lang="ja-JP" altLang="en-US" dirty="0" smtClean="0"/>
              <a:t>ディストリビューションを</a:t>
            </a:r>
            <a:r>
              <a:rPr lang="en-US" altLang="ja-JP" dirty="0" smtClean="0"/>
              <a:t>install</a:t>
            </a:r>
            <a:r>
              <a:rPr lang="ja-JP" altLang="en-US" dirty="0" smtClean="0"/>
              <a:t>する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https://aka.ms/wslstore</a:t>
            </a:r>
            <a:endParaRPr lang="ja-JP" altLang="en-US" dirty="0"/>
          </a:p>
          <a:p>
            <a:pPr marL="457200" indent="-457200">
              <a:buFont typeface="+mj-lt"/>
              <a:buAutoNum type="arabicPeriod" startAt="4"/>
            </a:pPr>
            <a:r>
              <a:rPr kumimoji="1" lang="ja-JP" altLang="en-US" dirty="0" smtClean="0"/>
              <a:t>ディストリビューションを</a:t>
            </a:r>
            <a:r>
              <a:rPr kumimoji="1" lang="en-US" altLang="ja-JP" dirty="0" smtClean="0"/>
              <a:t>Install</a:t>
            </a:r>
            <a:r>
              <a:rPr kumimoji="1" lang="ja-JP" altLang="en-US" dirty="0" smtClean="0"/>
              <a:t>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Debian</a:t>
            </a:r>
            <a:r>
              <a:rPr kumimoji="1" lang="ja-JP" altLang="en-US" dirty="0" err="1" smtClean="0"/>
              <a:t>で</a:t>
            </a:r>
            <a:r>
              <a:rPr kumimoji="1" lang="ja-JP" altLang="en-US" dirty="0" smtClean="0"/>
              <a:t>よいと思います。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は使用できない）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 startAt="4"/>
            </a:pPr>
            <a:r>
              <a:rPr kumimoji="1" lang="ja-JP" altLang="en-US" dirty="0" smtClean="0"/>
              <a:t>ユーザー名とパスワードの設定を行ってください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5602-68AE-49B7-B81D-03C096B04F43}" type="datetime1">
              <a:rPr kumimoji="1" lang="ja-JP" altLang="en-US" smtClean="0"/>
              <a:t>2021/4/30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05F-EC71-4205-8EA7-B9DDB2B61B3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 descr="画面の領域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1" y="2865120"/>
            <a:ext cx="5267725" cy="3545840"/>
          </a:xfrm>
          <a:prstGeom prst="rect">
            <a:avLst/>
          </a:prstGeom>
        </p:spPr>
      </p:pic>
      <p:pic>
        <p:nvPicPr>
          <p:cNvPr id="7" name="図 6" descr="画面の領域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03"/>
          <a:stretch/>
        </p:blipFill>
        <p:spPr>
          <a:xfrm>
            <a:off x="1324748" y="5086341"/>
            <a:ext cx="5065892" cy="14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9349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5113</TotalTime>
  <Words>208</Words>
  <Application>Microsoft Office PowerPoint</Application>
  <PresentationFormat>ワイド画面</PresentationFormat>
  <Paragraphs>25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Meiryo UI</vt:lpstr>
      <vt:lpstr>ＭＳ Ｐゴシック</vt:lpstr>
      <vt:lpstr>游ゴシック</vt:lpstr>
      <vt:lpstr>Arial</vt:lpstr>
      <vt:lpstr>Calibri</vt:lpstr>
      <vt:lpstr>Times New Roman</vt:lpstr>
      <vt:lpstr>Tw Cen MT</vt:lpstr>
      <vt:lpstr>しずく</vt:lpstr>
      <vt:lpstr>Linux Install方法について </vt:lpstr>
      <vt:lpstr>Windows 10 用 Windows Subsystem for Linux</vt:lpstr>
      <vt:lpstr>Windows 10 用 Windows Subsystem for Linux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渡辺博</dc:creator>
  <cp:lastModifiedBy>y.ueda</cp:lastModifiedBy>
  <cp:revision>388</cp:revision>
  <cp:lastPrinted>2018-12-25T07:31:10Z</cp:lastPrinted>
  <dcterms:created xsi:type="dcterms:W3CDTF">2017-01-06T06:45:32Z</dcterms:created>
  <dcterms:modified xsi:type="dcterms:W3CDTF">2021-04-30T07:54:50Z</dcterms:modified>
</cp:coreProperties>
</file>