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E0989AC-330B-40B0-9693-BB519D125465}">
          <p14:sldIdLst>
            <p14:sldId id="256"/>
          </p14:sldIdLst>
        </p14:section>
        <p14:section name="タイトルなしのセクション" id="{179C4904-A190-4F98-9469-B16923AAD9BB}">
          <p14:sldIdLst/>
        </p14:section>
        <p14:section name="手持ち資料" id="{B996344E-79B8-4E57-84F3-A8B56D7BCDA6}">
          <p14:sldIdLst/>
        </p14:section>
        <p14:section name="本編" id="{8FC7017F-C3F2-4BEA-BA3E-ABC9D1D11F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66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381" autoAdjust="0"/>
  </p:normalViewPr>
  <p:slideViewPr>
    <p:cSldViewPr snapToGrid="0">
      <p:cViewPr varScale="1">
        <p:scale>
          <a:sx n="94" d="100"/>
          <a:sy n="94" d="100"/>
        </p:scale>
        <p:origin x="108" y="204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2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9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B00AF163-40C1-44E0-AFC6-C9DE1401C426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93A7843A-07DB-4A11-9AD6-999DBC1F4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041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113DFFCB-1723-46A5-9252-573BF7AE37B8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31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7F9B1DA1-0B5A-4711-8D36-C60F96AC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9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B1DA1-0B5A-4711-8D36-C60F96AC2CB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78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3C5-26A2-48CB-B577-131823EF7BB2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5AA9A36-E42A-4E71-A0E4-B99C66C907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53140"/>
            <a:ext cx="12192000" cy="798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383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5693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700217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09764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0970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7960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880161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1D0-E8BB-4EE2-8834-2E2211A2DE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8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9224-117E-4A30-BBCD-899E86CB922C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21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2956"/>
            <a:ext cx="10363826" cy="4268602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944BCBB-CEFB-4572-94EE-EC15CA8EE1A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 rot="5400000">
            <a:off x="5767459" y="-5011263"/>
            <a:ext cx="645081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879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7B0-4796-4963-B3C7-2DFC8C123732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13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44AB-91BF-4ED8-9D80-B340CCE4954A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 rot="5400000">
            <a:off x="5676000" y="-4948140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500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CCA4-588B-4AAF-8874-03A791C02B7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AutoShape 2"/>
          <p:cNvSpPr>
            <a:spLocks noChangeArrowheads="1"/>
          </p:cNvSpPr>
          <p:nvPr userDrawn="1"/>
        </p:nvSpPr>
        <p:spPr bwMode="auto">
          <a:xfrm rot="5400000">
            <a:off x="5599800" y="-4966269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39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158-F3B8-4680-8F3F-2F62F6FAF22A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AutoShape 2"/>
          <p:cNvSpPr>
            <a:spLocks noChangeArrowheads="1"/>
          </p:cNvSpPr>
          <p:nvPr userDrawn="1"/>
        </p:nvSpPr>
        <p:spPr bwMode="auto">
          <a:xfrm rot="5400000">
            <a:off x="5665115" y="-4966269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660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8B2-5E89-4BA3-8707-98894AD58B56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2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1121-1EB2-4123-82D8-8B5B231F542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42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946-4F3E-4F17-ADD4-D923FA6BBF61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34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545095"/>
            <a:ext cx="10364452" cy="424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2F41120-9221-466C-BAA6-756BEBDC9867}" type="datetime1">
              <a:rPr lang="ja-JP" altLang="en-US" smtClean="0"/>
              <a:pPr/>
              <a:t>2021/4/30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53140"/>
            <a:ext cx="12192000" cy="798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5927624" y="332465"/>
            <a:ext cx="606552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Title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51012" y="4722312"/>
            <a:ext cx="8689976" cy="535487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Sub title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6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TM04033925[[fn=しずく]]</Template>
  <TotalTime>5100</TotalTime>
  <Words>7</Words>
  <Application>Microsoft Office PowerPoint</Application>
  <PresentationFormat>ワイド画面</PresentationFormat>
  <Paragraphs>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Meiryo UI</vt:lpstr>
      <vt:lpstr>ＭＳ Ｐゴシック</vt:lpstr>
      <vt:lpstr>游ゴシック</vt:lpstr>
      <vt:lpstr>Arial</vt:lpstr>
      <vt:lpstr>Calibri</vt:lpstr>
      <vt:lpstr>Times New Roman</vt:lpstr>
      <vt:lpstr>Tw Cen MT</vt:lpstr>
      <vt:lpstr>しずく</vt:lpstr>
      <vt:lpstr>Title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渡辺博</dc:creator>
  <cp:lastModifiedBy>y.ueda</cp:lastModifiedBy>
  <cp:revision>385</cp:revision>
  <cp:lastPrinted>2018-12-25T07:31:10Z</cp:lastPrinted>
  <dcterms:created xsi:type="dcterms:W3CDTF">2017-01-06T06:45:32Z</dcterms:created>
  <dcterms:modified xsi:type="dcterms:W3CDTF">2021-04-30T07:39:11Z</dcterms:modified>
</cp:coreProperties>
</file>