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58" r:id="rId10"/>
    <p:sldId id="260" r:id="rId11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56"/>
            <p14:sldId id="257"/>
            <p14:sldId id="262"/>
            <p14:sldId id="263"/>
            <p14:sldId id="264"/>
            <p14:sldId id="265"/>
            <p14:sldId id="266"/>
            <p14:sldId id="261"/>
            <p14:sldId id="258"/>
            <p14:sldId id="260"/>
          </p14:sldIdLst>
        </p14:section>
        <p14:section name="タイトルなしのセクション" id="{179C4904-A190-4F98-9469-B16923AAD9BB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1" autoAdjust="0"/>
  </p:normalViewPr>
  <p:slideViewPr>
    <p:cSldViewPr snapToGrid="0">
      <p:cViewPr varScale="1">
        <p:scale>
          <a:sx n="99" d="100"/>
          <a:sy n="99" d="100"/>
        </p:scale>
        <p:origin x="252" y="90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8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10363826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2021/4/30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情報</a:t>
            </a:r>
            <a:r>
              <a:rPr lang="ja-JP" altLang="en-US" dirty="0" smtClean="0"/>
              <a:t>システム</a:t>
            </a:r>
            <a:r>
              <a:rPr lang="en-US" altLang="ja-JP" dirty="0" smtClean="0"/>
              <a:t>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情報表現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情報の単位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6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情報とデータ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情報とは、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データとは、</a:t>
            </a:r>
            <a:endParaRPr kumimoji="1" lang="en-US" altLang="ja-JP" dirty="0" smtClean="0"/>
          </a:p>
          <a:p>
            <a:r>
              <a:rPr lang="ja-JP" altLang="en-US" dirty="0"/>
              <a:t>情報処理と</a:t>
            </a:r>
            <a:r>
              <a:rPr lang="ja-JP" altLang="en-US" dirty="0" smtClean="0"/>
              <a:t>は、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70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コンピュータ内部での情報表現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22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１と０のいずれかからなる</a:t>
            </a:r>
            <a:r>
              <a:rPr kumimoji="1" lang="en-US" altLang="ja-JP" dirty="0" smtClean="0"/>
              <a:t>1</a:t>
            </a:r>
            <a:r>
              <a:rPr kumimoji="1" lang="ja-JP" altLang="en-US" smtClean="0"/>
              <a:t>桁の数字のこと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7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95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09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補助単位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基数変換（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進数と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1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基数変換（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進数から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進数、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進数への変換）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127089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5122</TotalTime>
  <Words>95</Words>
  <Application>Microsoft Office PowerPoint</Application>
  <PresentationFormat>ワイド画面</PresentationFormat>
  <Paragraphs>36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情報システム1 </vt:lpstr>
      <vt:lpstr>情報とデータ</vt:lpstr>
      <vt:lpstr>コンピュータ内部での情報表現</vt:lpstr>
      <vt:lpstr>ビット</vt:lpstr>
      <vt:lpstr>コード表</vt:lpstr>
      <vt:lpstr>バイト</vt:lpstr>
      <vt:lpstr>補助単位</vt:lpstr>
      <vt:lpstr>基数変換（2進数と10進数）</vt:lpstr>
      <vt:lpstr>基数変換（2進数から8進数、16進数への変換）</vt:lpstr>
      <vt:lpstr>情報の単位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389</cp:revision>
  <cp:lastPrinted>2018-12-25T07:31:10Z</cp:lastPrinted>
  <dcterms:created xsi:type="dcterms:W3CDTF">2017-01-06T06:45:32Z</dcterms:created>
  <dcterms:modified xsi:type="dcterms:W3CDTF">2021-04-30T08:49:50Z</dcterms:modified>
</cp:coreProperties>
</file>