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4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284" r:id="rId12"/>
    <p:sldId id="295" r:id="rId13"/>
    <p:sldId id="298" r:id="rId14"/>
    <p:sldId id="296" r:id="rId15"/>
    <p:sldId id="297" r:id="rId16"/>
    <p:sldId id="299" r:id="rId17"/>
    <p:sldId id="300" r:id="rId18"/>
    <p:sldId id="301" r:id="rId19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HYA5Sh/3e02FOAjXKsqfrFZJS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6410" autoAdjust="0"/>
  </p:normalViewPr>
  <p:slideViewPr>
    <p:cSldViewPr snapToGrid="0">
      <p:cViewPr varScale="1">
        <p:scale>
          <a:sx n="96" d="100"/>
          <a:sy n="96" d="100"/>
        </p:scale>
        <p:origin x="8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14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826" y="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31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http://www.rsch.tuis.ac.jp/~ohmi/software-intro/algorithm.html</a:t>
            </a:r>
            <a:endParaRPr/>
          </a:p>
        </p:txBody>
      </p:sp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19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 (キャプション付き)">
  <p:cSld name="引用 (キャプション付き)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>
            <a:off x="1720645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2"/>
          </p:nvPr>
        </p:nvSpPr>
        <p:spPr>
          <a:xfrm>
            <a:off x="913775" y="4372798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16" name="Google Shape;116;p30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7" name="Google Shape;117;p30"/>
          <p:cNvSpPr txBox="1"/>
          <p:nvPr/>
        </p:nvSpPr>
        <p:spPr>
          <a:xfrm>
            <a:off x="10557559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札">
  <p:cSld name="名札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段">
  <p:cSld name="3 段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2"/>
          </p:nvPr>
        </p:nvSpPr>
        <p:spPr>
          <a:xfrm>
            <a:off x="913775" y="2943357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body" idx="3"/>
          </p:nvPr>
        </p:nvSpPr>
        <p:spPr>
          <a:xfrm>
            <a:off x="4452390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4"/>
          </p:nvPr>
        </p:nvSpPr>
        <p:spPr>
          <a:xfrm>
            <a:off x="4441350" y="2943357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body" idx="5"/>
          </p:nvPr>
        </p:nvSpPr>
        <p:spPr>
          <a:xfrm>
            <a:off x="7973299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body" idx="6"/>
          </p:nvPr>
        </p:nvSpPr>
        <p:spPr>
          <a:xfrm>
            <a:off x="7973299" y="2943357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つの画像列">
  <p:cSld name="3 つの画像列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33"/>
          <p:cNvSpPr>
            <a:spLocks noGrp="1"/>
          </p:cNvSpPr>
          <p:nvPr>
            <p:ph type="pic" idx="2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33"/>
          <p:cNvSpPr txBox="1">
            <a:spLocks noGrp="1"/>
          </p:cNvSpPr>
          <p:nvPr>
            <p:ph type="body" idx="3"/>
          </p:nvPr>
        </p:nvSpPr>
        <p:spPr>
          <a:xfrm>
            <a:off x="913776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3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33"/>
          <p:cNvSpPr txBox="1">
            <a:spLocks noGrp="1"/>
          </p:cNvSpPr>
          <p:nvPr>
            <p:ph type="body" idx="6"/>
          </p:nvPr>
        </p:nvSpPr>
        <p:spPr>
          <a:xfrm>
            <a:off x="4441348" y="4781082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7"/>
          </p:nvPr>
        </p:nvSpPr>
        <p:spPr>
          <a:xfrm>
            <a:off x="7973300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3"/>
          <p:cNvSpPr>
            <a:spLocks noGrp="1"/>
          </p:cNvSpPr>
          <p:nvPr>
            <p:ph type="pic" idx="8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33"/>
          <p:cNvSpPr txBox="1">
            <a:spLocks noGrp="1"/>
          </p:cNvSpPr>
          <p:nvPr>
            <p:ph type="body" idx="9"/>
          </p:nvPr>
        </p:nvSpPr>
        <p:spPr>
          <a:xfrm>
            <a:off x="7973174" y="4781080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8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 rot="5400000">
            <a:off x="7410765" y="1923739"/>
            <a:ext cx="5181599" cy="255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59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913773" y="1562956"/>
            <a:ext cx="10363827" cy="426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cap="none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cap="none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cap="none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3" name="Google Shape;33;p20"/>
          <p:cNvSpPr/>
          <p:nvPr/>
        </p:nvSpPr>
        <p:spPr>
          <a:xfrm rot="5400000">
            <a:off x="5767461" y="-5011263"/>
            <a:ext cx="645081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0"/>
          <p:cNvSpPr txBox="1"/>
          <p:nvPr/>
        </p:nvSpPr>
        <p:spPr>
          <a:xfrm>
            <a:off x="1775225" y="768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913775" y="3051014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172201" y="3051014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2" name="Google Shape;62;p23"/>
          <p:cNvSpPr/>
          <p:nvPr/>
        </p:nvSpPr>
        <p:spPr>
          <a:xfrm rot="5400000">
            <a:off x="5691261" y="-4966269"/>
            <a:ext cx="645081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3"/>
          <p:cNvSpPr txBox="1"/>
          <p:nvPr/>
        </p:nvSpPr>
        <p:spPr>
          <a:xfrm>
            <a:off x="1699025" y="813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5078063" y="609602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913776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913776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9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913795" y="2632854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パノラマ写真 (キャプション付き)">
  <p:cSld name="パノラマ写真 (キャプション付き)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>
            <a:spLocks noGrp="1"/>
          </p:cNvSpPr>
          <p:nvPr>
            <p:ph type="pic" idx="2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913775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キャプション">
  <p:cSld name="タイトルとキャプション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\\DROBO-FS\QuickDrops\JB\PPTX NG\Droplets\LightingOverlay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913775" y="1545097"/>
            <a:ext cx="10364452" cy="42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" name="Google Shape;17;p1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27624" y="332465"/>
            <a:ext cx="606552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edackg/HTMLandCSSandJavaScrip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ja-JP" dirty="0" smtClean="0"/>
              <a:t>HTML</a:t>
            </a:r>
            <a:r>
              <a:rPr lang="ja-JP" altLang="en-US" dirty="0" smtClean="0"/>
              <a:t>　入門　＃５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CSS</a:t>
            </a:r>
            <a:endParaRPr dirty="0"/>
          </a:p>
        </p:txBody>
      </p:sp>
      <p:sp>
        <p:nvSpPr>
          <p:cNvPr id="172" name="Google Shape;172;p1"/>
          <p:cNvSpPr txBox="1">
            <a:spLocks noGrp="1"/>
          </p:cNvSpPr>
          <p:nvPr>
            <p:ph type="subTitle" idx="1"/>
          </p:nvPr>
        </p:nvSpPr>
        <p:spPr>
          <a:xfrm>
            <a:off x="1751012" y="4722317"/>
            <a:ext cx="8689976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ja-JP" altLang="en-US" dirty="0" smtClean="0"/>
              <a:t>大橋校　植田</a:t>
            </a:r>
            <a:endParaRPr lang="en-US" altLang="ja-JP" dirty="0" smtClean="0"/>
          </a:p>
        </p:txBody>
      </p:sp>
      <p:sp>
        <p:nvSpPr>
          <p:cNvPr id="173" name="Google Shape;173;p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2021</a:t>
            </a:r>
            <a:endParaRPr/>
          </a:p>
        </p:txBody>
      </p:sp>
      <p:sp>
        <p:nvSpPr>
          <p:cNvPr id="174" name="Google Shape;174;p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リポジトリについて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リポジトリ名</a:t>
            </a:r>
            <a:r>
              <a:rPr kumimoji="1" lang="en-US" altLang="ja-JP" dirty="0" smtClean="0">
                <a:hlinkClick r:id="rId2"/>
              </a:rPr>
              <a:t/>
            </a:r>
            <a:br>
              <a:rPr kumimoji="1" lang="en-US" altLang="ja-JP" dirty="0" smtClean="0">
                <a:hlinkClick r:id="rId2"/>
              </a:rPr>
            </a:br>
            <a:r>
              <a:rPr kumimoji="1" lang="en-US" altLang="ja-JP" dirty="0" smtClean="0">
                <a:hlinkClick r:id="rId2"/>
              </a:rPr>
              <a:t>https</a:t>
            </a:r>
            <a:r>
              <a:rPr kumimoji="1" lang="en-US" altLang="ja-JP" dirty="0">
                <a:hlinkClick r:id="rId2"/>
              </a:rPr>
              <a:t>://</a:t>
            </a:r>
            <a:r>
              <a:rPr kumimoji="1" lang="en-US" altLang="ja-JP" dirty="0" smtClean="0">
                <a:hlinkClick r:id="rId2"/>
              </a:rPr>
              <a:t>github.com/yuedackg/HTMLandCSSandJavaScript.git</a:t>
            </a:r>
            <a:endParaRPr kumimoji="1" lang="en-US" altLang="ja-JP" dirty="0" smtClean="0"/>
          </a:p>
          <a:p>
            <a:r>
              <a:rPr kumimoji="1" lang="en-US" altLang="ja-JP" dirty="0" smtClean="0"/>
              <a:t>github.com</a:t>
            </a:r>
            <a:r>
              <a:rPr kumimoji="1" lang="ja-JP" altLang="en-US" dirty="0" smtClean="0"/>
              <a:t>で管理されている場所のことをリポジトリといいます。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＃メールで送信します。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069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スタイルシートの書き方（</a:t>
            </a:r>
            <a:r>
              <a:rPr kumimoji="1" lang="en-US" altLang="ja-JP" dirty="0" smtClean="0"/>
              <a:t>STYLE</a:t>
            </a:r>
            <a:r>
              <a:rPr kumimoji="1" lang="ja-JP" altLang="en-US" dirty="0" smtClean="0"/>
              <a:t>タグ）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11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72150" y="109537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760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スタイルシートの書き方（別ファイル形式）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199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スタイルシートファイルへのアクセス方法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610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セレクタ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9816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タグセレクタ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3771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セレクタ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491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セレクタ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189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052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から演習データをダウンロードを学びます。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673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コマンドのセットアップ（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ブラウザで、</a:t>
            </a:r>
            <a:r>
              <a:rPr kumimoji="1" lang="en-US" altLang="ja-JP" dirty="0" smtClean="0"/>
              <a:t>Chocolatey.org</a:t>
            </a:r>
            <a:r>
              <a:rPr kumimoji="1" lang="ja-JP" altLang="en-US" dirty="0" smtClean="0"/>
              <a:t>にアクセスする</a:t>
            </a:r>
            <a:endParaRPr kumimoji="1" lang="en-US" altLang="ja-JP" dirty="0" smtClean="0"/>
          </a:p>
          <a:p>
            <a:pPr marL="1016000" lvl="1" indent="-457200">
              <a:buFont typeface="+mj-lt"/>
              <a:buAutoNum type="arabicPeriod"/>
            </a:pP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Get Started</a:t>
            </a:r>
            <a:r>
              <a:rPr kumimoji="1" lang="ja-JP" altLang="en-US" dirty="0" smtClean="0"/>
              <a:t>」をクリックする</a:t>
            </a:r>
            <a:endParaRPr kumimoji="1" lang="en-US" altLang="ja-JP" dirty="0" smtClean="0"/>
          </a:p>
          <a:p>
            <a:pPr marL="1016000" lvl="1" indent="-457200">
              <a:buFont typeface="+mj-lt"/>
              <a:buAutoNum type="arabicPeriod"/>
            </a:pPr>
            <a:r>
              <a:rPr kumimoji="1" lang="ja-JP" altLang="en-US" dirty="0"/>
              <a:t>インストールスクリプト</a:t>
            </a:r>
            <a:r>
              <a:rPr kumimoji="1" lang="ja-JP" altLang="en-US" dirty="0" smtClean="0"/>
              <a:t>をコピーする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6854" r="4243"/>
          <a:stretch/>
        </p:blipFill>
        <p:spPr>
          <a:xfrm>
            <a:off x="2046515" y="2961723"/>
            <a:ext cx="6792686" cy="267054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8411029" y="4882481"/>
            <a:ext cx="544285" cy="458776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4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コマンドのセットアップ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Power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Shell</a:t>
            </a:r>
            <a:r>
              <a:rPr kumimoji="1" lang="ja-JP" altLang="en-US" dirty="0" smtClean="0"/>
              <a:t>の起動（管理者権限）</a:t>
            </a:r>
            <a:r>
              <a:rPr kumimoji="1" lang="en-US" altLang="ja-JP" dirty="0" smtClean="0"/>
              <a:t>[Win] + [x] , [a]</a:t>
            </a:r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コピーしたコマンドを張り付け実行する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4</a:t>
            </a:fld>
            <a:endParaRPr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39" y="2616018"/>
            <a:ext cx="823074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コマンドのセットアップ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下記のコマンドを入力する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インストールはここで終わりです。引き続き設定を行います。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ここまで行うことで、</a:t>
            </a:r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から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の操作が可能になります。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2685" y="2206171"/>
            <a:ext cx="814251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>
                <a:solidFill>
                  <a:schemeClr val="bg1"/>
                </a:solidFill>
              </a:rPr>
              <a:t>choco</a:t>
            </a:r>
            <a:r>
              <a:rPr kumimoji="1" lang="en-US" altLang="ja-JP" sz="2000" b="1" dirty="0" smtClean="0">
                <a:solidFill>
                  <a:schemeClr val="bg1"/>
                </a:solidFill>
              </a:rPr>
              <a:t>  install  -y  </a:t>
            </a:r>
            <a:r>
              <a:rPr kumimoji="1" lang="en-US" altLang="ja-JP" sz="2000" b="1" dirty="0" err="1" smtClean="0">
                <a:solidFill>
                  <a:schemeClr val="bg1"/>
                </a:solidFill>
              </a:rPr>
              <a:t>git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5" y="3468576"/>
            <a:ext cx="8996974" cy="8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8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のリポジトリを操作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を起動します。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左側のメニューアイコンから 「</a:t>
            </a:r>
            <a:r>
              <a:rPr kumimoji="1" lang="en-US" altLang="ja-JP" dirty="0" smtClean="0"/>
              <a:t>Source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Control</a:t>
            </a:r>
            <a:r>
              <a:rPr kumimoji="1" lang="ja-JP" altLang="en-US" dirty="0" smtClean="0"/>
              <a:t>」をクリックする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24920"/>
          <a:stretch/>
        </p:blipFill>
        <p:spPr>
          <a:xfrm>
            <a:off x="1871019" y="2684384"/>
            <a:ext cx="5037782" cy="275847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704975" y="3933825"/>
            <a:ext cx="676275" cy="466725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490771" y="3878722"/>
            <a:ext cx="1795479" cy="466725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1304925" y="4674376"/>
            <a:ext cx="2981325" cy="641888"/>
          </a:xfrm>
          <a:prstGeom prst="wedgeRoundRectCallout">
            <a:avLst>
              <a:gd name="adj1" fmla="val -26214"/>
              <a:gd name="adj2" fmla="val -837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Source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Control</a:t>
            </a:r>
            <a:r>
              <a:rPr kumimoji="1" lang="ja-JP" altLang="en-US" dirty="0" smtClean="0"/>
              <a:t>をクリックする</a:t>
            </a:r>
            <a:endParaRPr kumimoji="1"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3457575" y="3114674"/>
            <a:ext cx="2981325" cy="553473"/>
          </a:xfrm>
          <a:prstGeom prst="wedgeRoundRectCallout">
            <a:avLst>
              <a:gd name="adj1" fmla="val -31006"/>
              <a:gd name="adj2" fmla="val 779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②ワークスベースを</a:t>
            </a:r>
            <a:r>
              <a:rPr kumimoji="1" lang="en-US" altLang="ja-JP" dirty="0" smtClean="0"/>
              <a:t>Trust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51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7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1562957"/>
            <a:ext cx="5695749" cy="474119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4562061" y="4870174"/>
            <a:ext cx="765313" cy="39756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74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のリポジトリのクローン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8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1562956"/>
            <a:ext cx="9126224" cy="392484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81539" y="3250096"/>
            <a:ext cx="2504661" cy="44716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385391" y="3866322"/>
            <a:ext cx="3468757" cy="646043"/>
          </a:xfrm>
          <a:prstGeom prst="wedgeRoundRectCallout">
            <a:avLst>
              <a:gd name="adj1" fmla="val -26277"/>
              <a:gd name="adj2" fmla="val -6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上保場所を指定する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65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リポジトリのクローンを取る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7964011" cy="3553321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2782956" y="2296007"/>
            <a:ext cx="3508513" cy="606219"/>
          </a:xfrm>
          <a:prstGeom prst="wedgeRoundRectCallout">
            <a:avLst>
              <a:gd name="adj1" fmla="val -26215"/>
              <a:gd name="adj2" fmla="val -794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ここにリポジトリアドレスを張り付ける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06687" y="3091070"/>
            <a:ext cx="605293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https://</a:t>
            </a:r>
            <a:r>
              <a:rPr kumimoji="1" lang="en-US" altLang="ja-JP" b="1" dirty="0"/>
              <a:t>github.com/yuedackg/HTMLandCSSandJavaScript.git</a:t>
            </a:r>
          </a:p>
        </p:txBody>
      </p:sp>
    </p:spTree>
    <p:extLst>
      <p:ext uri="{BB962C8B-B14F-4D97-AF65-F5344CB8AC3E}">
        <p14:creationId xmlns:p14="http://schemas.microsoft.com/office/powerpoint/2010/main" val="2669116419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217</Words>
  <Application>Microsoft Office PowerPoint</Application>
  <PresentationFormat>ワイド画面</PresentationFormat>
  <Paragraphs>61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Twentieth Century</vt:lpstr>
      <vt:lpstr>Arial</vt:lpstr>
      <vt:lpstr>Calibri</vt:lpstr>
      <vt:lpstr>Times New Roman</vt:lpstr>
      <vt:lpstr>しずく</vt:lpstr>
      <vt:lpstr>HTML　入門　＃５  CSS</vt:lpstr>
      <vt:lpstr>概要</vt:lpstr>
      <vt:lpstr>Gitコマンドのセットアップ（Windows）</vt:lpstr>
      <vt:lpstr>Gitコマンドのセットアップ</vt:lpstr>
      <vt:lpstr>Gitコマンドのセットアップ</vt:lpstr>
      <vt:lpstr>GitHubのリポジトリを操作</vt:lpstr>
      <vt:lpstr>Visual Studio Code</vt:lpstr>
      <vt:lpstr>GitHubのリポジトリのクローン</vt:lpstr>
      <vt:lpstr>リポジトリのクローンを取る</vt:lpstr>
      <vt:lpstr>リポジトリについて</vt:lpstr>
      <vt:lpstr>スタイルシートの書き方（STYLEタグ）</vt:lpstr>
      <vt:lpstr>スタイルシートの書き方（別ファイル形式）</vt:lpstr>
      <vt:lpstr>スタイルシートファイルへのアクセス方法</vt:lpstr>
      <vt:lpstr>セレクタ</vt:lpstr>
      <vt:lpstr>タグセレクタ</vt:lpstr>
      <vt:lpstr>idセレクタ</vt:lpstr>
      <vt:lpstr>classセレクタ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情報活用Ⅱ  身近なコンピュータと暮らし </dc:title>
  <dc:creator>渡辺博</dc:creator>
  <cp:lastModifiedBy>植田吉祥</cp:lastModifiedBy>
  <cp:revision>82</cp:revision>
  <dcterms:created xsi:type="dcterms:W3CDTF">2017-01-06T06:45:32Z</dcterms:created>
  <dcterms:modified xsi:type="dcterms:W3CDTF">2022-02-04T13:45:54Z</dcterms:modified>
</cp:coreProperties>
</file>