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86" r:id="rId2"/>
    <p:sldId id="288" r:id="rId3"/>
    <p:sldId id="289" r:id="rId4"/>
    <p:sldId id="291" r:id="rId5"/>
    <p:sldId id="293" r:id="rId6"/>
    <p:sldId id="294" r:id="rId7"/>
    <p:sldId id="296" r:id="rId8"/>
    <p:sldId id="295" r:id="rId9"/>
    <p:sldId id="297" r:id="rId10"/>
    <p:sldId id="298" r:id="rId11"/>
    <p:sldId id="299" r:id="rId12"/>
    <p:sldId id="300" r:id="rId13"/>
  </p:sldIdLst>
  <p:sldSz cx="12192000" cy="6858000"/>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igFLyXJfQZRuXh9V7csoUGQmf6F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C57C464-64B6-430F-8113-32A15C362FCB}">
  <a:tblStyle styleId="{9C57C464-64B6-430F-8113-32A15C362FCB}" styleName="Table_0">
    <a:wholeTbl>
      <a:tcTxStyle b="off" i="off">
        <a:font>
          <a:latin typeface="Tw Cen MT"/>
          <a:ea typeface="Tw Cen MT"/>
          <a:cs typeface="Tw Cen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0FC"/>
          </a:solidFill>
        </a:fill>
      </a:tcStyle>
    </a:wholeTbl>
    <a:band1H>
      <a:tcTxStyle/>
      <a:tcStyle>
        <a:tcBdr/>
        <a:fill>
          <a:solidFill>
            <a:srgbClr val="CCE0F8"/>
          </a:solidFill>
        </a:fill>
      </a:tcStyle>
    </a:band1H>
    <a:band2H>
      <a:tcTxStyle/>
      <a:tcStyle>
        <a:tcBdr/>
      </a:tcStyle>
    </a:band2H>
    <a:band1V>
      <a:tcTxStyle/>
      <a:tcStyle>
        <a:tcBdr/>
        <a:fill>
          <a:solidFill>
            <a:srgbClr val="CCE0F8"/>
          </a:solidFill>
        </a:fill>
      </a:tcStyle>
    </a:band1V>
    <a:band2V>
      <a:tcTxStyle/>
      <a:tcStyle>
        <a:tcBdr/>
      </a:tcStyle>
    </a:band2V>
    <a:lastCol>
      <a:tcTxStyle b="on" i="off">
        <a:font>
          <a:latin typeface="Tw Cen MT"/>
          <a:ea typeface="Tw Cen MT"/>
          <a:cs typeface="Tw Cen MT"/>
        </a:font>
        <a:schemeClr val="lt1"/>
      </a:tcTxStyle>
      <a:tcStyle>
        <a:tcBdr/>
        <a:fill>
          <a:solidFill>
            <a:schemeClr val="accent1"/>
          </a:solidFill>
        </a:fill>
      </a:tcStyle>
    </a:lastCol>
    <a:firstCol>
      <a:tcTxStyle b="on" i="off">
        <a:font>
          <a:latin typeface="Tw Cen MT"/>
          <a:ea typeface="Tw Cen MT"/>
          <a:cs typeface="Tw Cen MT"/>
        </a:font>
        <a:schemeClr val="lt1"/>
      </a:tcTxStyle>
      <a:tcStyle>
        <a:tcBdr/>
        <a:fill>
          <a:solidFill>
            <a:schemeClr val="accent1"/>
          </a:solidFill>
        </a:fill>
      </a:tcStyle>
    </a:firstCol>
    <a:lastRow>
      <a:tcTxStyle b="on" i="off">
        <a:font>
          <a:latin typeface="Tw Cen MT"/>
          <a:ea typeface="Tw Cen MT"/>
          <a:cs typeface="Tw Cen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Tw Cen MT"/>
          <a:ea typeface="Tw Cen MT"/>
          <a:cs typeface="Tw Cen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0252" autoAdjust="0"/>
    <p:restoredTop sz="86380" autoAdjust="0"/>
  </p:normalViewPr>
  <p:slideViewPr>
    <p:cSldViewPr snapToGrid="0">
      <p:cViewPr varScale="1">
        <p:scale>
          <a:sx n="63" d="100"/>
          <a:sy n="63" d="100"/>
        </p:scale>
        <p:origin x="468" y="66"/>
      </p:cViewPr>
      <p:guideLst>
        <p:guide orient="horz" pos="2160"/>
        <p:guide pos="3840"/>
      </p:guideLst>
    </p:cSldViewPr>
  </p:slideViewPr>
  <p:outlineViewPr>
    <p:cViewPr>
      <p:scale>
        <a:sx n="33" d="100"/>
        <a:sy n="33" d="100"/>
      </p:scale>
      <p:origin x="0" y="-4926"/>
    </p:cViewPr>
  </p:outlineViewPr>
  <p:notesTextViewPr>
    <p:cViewPr>
      <p:scale>
        <a:sx n="1" d="1"/>
        <a:sy n="1" d="1"/>
      </p:scale>
      <p:origin x="0" y="0"/>
    </p:cViewPr>
  </p:notesTextViewPr>
  <p:sorterViewPr>
    <p:cViewPr>
      <p:scale>
        <a:sx n="100" d="100"/>
        <a:sy n="100" d="100"/>
      </p:scale>
      <p:origin x="0" y="-195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46"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5"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43"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6247" cy="498328"/>
          </a:xfrm>
          <a:prstGeom prst="rect">
            <a:avLst/>
          </a:prstGeom>
          <a:noFill/>
          <a:ln>
            <a:noFill/>
          </a:ln>
        </p:spPr>
        <p:txBody>
          <a:bodyPr spcFirstLastPara="1" wrap="square" lIns="92100" tIns="46050" rIns="92100" bIns="4605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49826" y="0"/>
            <a:ext cx="2946246" cy="498328"/>
          </a:xfrm>
          <a:prstGeom prst="rect">
            <a:avLst/>
          </a:prstGeom>
          <a:noFill/>
          <a:ln>
            <a:noFill/>
          </a:ln>
        </p:spPr>
        <p:txBody>
          <a:bodyPr spcFirstLastPara="1" wrap="square" lIns="92100" tIns="46050" rIns="92100" bIns="4605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20688" y="1241425"/>
            <a:ext cx="59563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288" y="4777245"/>
            <a:ext cx="5439101" cy="3908363"/>
          </a:xfrm>
          <a:prstGeom prst="rect">
            <a:avLst/>
          </a:prstGeom>
          <a:noFill/>
          <a:ln>
            <a:noFill/>
          </a:ln>
        </p:spPr>
        <p:txBody>
          <a:bodyPr spcFirstLastPara="1" wrap="square" lIns="92100" tIns="46050" rIns="92100" bIns="4605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28310"/>
            <a:ext cx="2946247" cy="498328"/>
          </a:xfrm>
          <a:prstGeom prst="rect">
            <a:avLst/>
          </a:prstGeom>
          <a:noFill/>
          <a:ln>
            <a:noFill/>
          </a:ln>
        </p:spPr>
        <p:txBody>
          <a:bodyPr spcFirstLastPara="1" wrap="square" lIns="92100" tIns="46050" rIns="92100" bIns="4605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49826" y="9428310"/>
            <a:ext cx="2946246" cy="498328"/>
          </a:xfrm>
          <a:prstGeom prst="rect">
            <a:avLst/>
          </a:prstGeom>
          <a:noFill/>
          <a:ln>
            <a:noFill/>
          </a:ln>
        </p:spPr>
        <p:txBody>
          <a:bodyPr spcFirstLastPara="1" wrap="square" lIns="92100" tIns="46050" rIns="92100" bIns="46050" anchor="b" anchorCtr="0">
            <a:noAutofit/>
          </a:bodyPr>
          <a:lstStyle/>
          <a:p>
            <a:pPr marL="0" marR="0" lvl="0" indent="0" algn="r" rtl="0">
              <a:spcBef>
                <a:spcPts val="0"/>
              </a:spcBef>
              <a:spcAft>
                <a:spcPts val="0"/>
              </a:spcAft>
              <a:buNone/>
            </a:pPr>
            <a:fld id="{00000000-1234-1234-1234-123412341234}" type="slidenum">
              <a:rPr lang="ja-JP"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notes"/>
          <p:cNvSpPr>
            <a:spLocks noGrp="1" noRot="1" noChangeAspect="1"/>
          </p:cNvSpPr>
          <p:nvPr>
            <p:ph type="sldImg" idx="2"/>
          </p:nvPr>
        </p:nvSpPr>
        <p:spPr>
          <a:xfrm>
            <a:off x="420688" y="1241425"/>
            <a:ext cx="59563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p1:notes"/>
          <p:cNvSpPr txBox="1">
            <a:spLocks noGrp="1"/>
          </p:cNvSpPr>
          <p:nvPr>
            <p:ph type="body" idx="1"/>
          </p:nvPr>
        </p:nvSpPr>
        <p:spPr>
          <a:xfrm>
            <a:off x="679288" y="4777245"/>
            <a:ext cx="5439101" cy="3908363"/>
          </a:xfrm>
          <a:prstGeom prst="rect">
            <a:avLst/>
          </a:prstGeom>
          <a:noFill/>
          <a:ln>
            <a:noFill/>
          </a:ln>
        </p:spPr>
        <p:txBody>
          <a:bodyPr spcFirstLastPara="1" wrap="square" lIns="92100" tIns="46050" rIns="92100" bIns="46050" anchor="t" anchorCtr="0">
            <a:noAutofit/>
          </a:bodyPr>
          <a:lstStyle/>
          <a:p>
            <a:pPr marL="0" lvl="0" indent="0" algn="l" rtl="0">
              <a:spcBef>
                <a:spcPts val="0"/>
              </a:spcBef>
              <a:spcAft>
                <a:spcPts val="0"/>
              </a:spcAft>
              <a:buNone/>
            </a:pPr>
            <a:r>
              <a:rPr lang="ja-JP"/>
              <a:t>http://www.rsch.tuis.ac.jp/~ohmi/software-intro/algorithm.html</a:t>
            </a:r>
            <a:endParaRPr/>
          </a:p>
        </p:txBody>
      </p:sp>
      <p:sp>
        <p:nvSpPr>
          <p:cNvPr id="169" name="Google Shape;169;p1:notes"/>
          <p:cNvSpPr txBox="1">
            <a:spLocks noGrp="1"/>
          </p:cNvSpPr>
          <p:nvPr>
            <p:ph type="sldNum" idx="12"/>
          </p:nvPr>
        </p:nvSpPr>
        <p:spPr>
          <a:xfrm>
            <a:off x="3849826" y="9428310"/>
            <a:ext cx="2946246" cy="498328"/>
          </a:xfrm>
          <a:prstGeom prst="rect">
            <a:avLst/>
          </a:prstGeom>
          <a:noFill/>
          <a:ln>
            <a:noFill/>
          </a:ln>
        </p:spPr>
        <p:txBody>
          <a:bodyPr spcFirstLastPara="1" wrap="square" lIns="92100" tIns="46050" rIns="92100" bIns="46050" anchor="b" anchorCtr="0">
            <a:noAutofit/>
          </a:bodyPr>
          <a:lstStyle/>
          <a:p>
            <a:pPr marL="0" lvl="0" indent="0" algn="r" rtl="0">
              <a:spcBef>
                <a:spcPts val="0"/>
              </a:spcBef>
              <a:spcAft>
                <a:spcPts val="0"/>
              </a:spcAft>
              <a:buNone/>
            </a:pPr>
            <a:fld id="{00000000-1234-1234-1234-123412341234}" type="slidenum">
              <a:rPr lang="en-US" altLang="ja-JP"/>
              <a:t>1</a:t>
            </a:fld>
            <a:endParaRPr/>
          </a:p>
        </p:txBody>
      </p:sp>
    </p:spTree>
    <p:extLst>
      <p:ext uri="{BB962C8B-B14F-4D97-AF65-F5344CB8AC3E}">
        <p14:creationId xmlns:p14="http://schemas.microsoft.com/office/powerpoint/2010/main" val="8497320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8"/>
        <p:cNvGrpSpPr/>
        <p:nvPr/>
      </p:nvGrpSpPr>
      <p:grpSpPr>
        <a:xfrm>
          <a:off x="0" y="0"/>
          <a:ext cx="0" cy="0"/>
          <a:chOff x="0" y="0"/>
          <a:chExt cx="0" cy="0"/>
        </a:xfrm>
      </p:grpSpPr>
      <p:pic>
        <p:nvPicPr>
          <p:cNvPr id="19" name="Google Shape;19;p17" descr="Droplets-HD-Title-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0" name="Google Shape;20;p17"/>
          <p:cNvSpPr txBox="1">
            <a:spLocks noGrp="1"/>
          </p:cNvSpPr>
          <p:nvPr>
            <p:ph type="ctrTitle"/>
          </p:nvPr>
        </p:nvSpPr>
        <p:spPr>
          <a:xfrm>
            <a:off x="1751012" y="1300785"/>
            <a:ext cx="8689976" cy="2509213"/>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7"/>
          <p:cNvSpPr txBox="1">
            <a:spLocks noGrp="1"/>
          </p:cNvSpPr>
          <p:nvPr>
            <p:ph type="subTitle" idx="1"/>
          </p:nvPr>
        </p:nvSpPr>
        <p:spPr>
          <a:xfrm>
            <a:off x="1751012" y="3886200"/>
            <a:ext cx="8689976" cy="1371599"/>
          </a:xfrm>
          <a:prstGeom prst="rect">
            <a:avLst/>
          </a:prstGeom>
          <a:noFill/>
          <a:ln>
            <a:noFill/>
          </a:ln>
        </p:spPr>
        <p:txBody>
          <a:bodyPr spcFirstLastPara="1" wrap="square" lIns="91425" tIns="45700" rIns="91425" bIns="45700" anchor="t" anchorCtr="0">
            <a:normAutofit/>
          </a:bodyPr>
          <a:lstStyle>
            <a:lvl1pPr lvl="0" algn="ctr">
              <a:lnSpc>
                <a:spcPct val="120000"/>
              </a:lnSpc>
              <a:spcBef>
                <a:spcPts val="1000"/>
              </a:spcBef>
              <a:spcAft>
                <a:spcPts val="0"/>
              </a:spcAft>
              <a:buSzPts val="2200"/>
              <a:buNone/>
              <a:defRPr sz="2200">
                <a:solidFill>
                  <a:srgbClr val="7F7F7F"/>
                </a:solidFill>
              </a:defRPr>
            </a:lvl1pPr>
            <a:lvl2pPr lvl="1" algn="ctr">
              <a:lnSpc>
                <a:spcPct val="120000"/>
              </a:lnSpc>
              <a:spcBef>
                <a:spcPts val="500"/>
              </a:spcBef>
              <a:spcAft>
                <a:spcPts val="0"/>
              </a:spcAft>
              <a:buSzPts val="2000"/>
              <a:buNone/>
              <a:defRPr sz="20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
        <p:nvSpPr>
          <p:cNvPr id="22" name="Google Shape;22;p17"/>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
        <p:nvSpPr>
          <p:cNvPr id="25" name="Google Shape;25;p17"/>
          <p:cNvSpPr/>
          <p:nvPr/>
        </p:nvSpPr>
        <p:spPr>
          <a:xfrm>
            <a:off x="0" y="653140"/>
            <a:ext cx="12192000" cy="79829"/>
          </a:xfrm>
          <a:prstGeom prst="rect">
            <a:avLst/>
          </a:prstGeom>
          <a:solidFill>
            <a:srgbClr val="0000FF"/>
          </a:solidFill>
          <a:ln w="15875" cap="flat" cmpd="sng">
            <a:solidFill>
              <a:srgbClr val="2276A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パノラマ写真 (キャプション付き)">
  <p:cSld name="パノラマ写真 (キャプション付き)">
    <p:spTree>
      <p:nvGrpSpPr>
        <p:cNvPr id="1" name="Shape 93"/>
        <p:cNvGrpSpPr/>
        <p:nvPr/>
      </p:nvGrpSpPr>
      <p:grpSpPr>
        <a:xfrm>
          <a:off x="0" y="0"/>
          <a:ext cx="0" cy="0"/>
          <a:chOff x="0" y="0"/>
          <a:chExt cx="0" cy="0"/>
        </a:xfrm>
      </p:grpSpPr>
      <p:pic>
        <p:nvPicPr>
          <p:cNvPr id="94" name="Google Shape;94;p26"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95" name="Google Shape;95;p26"/>
          <p:cNvSpPr txBox="1">
            <a:spLocks noGrp="1"/>
          </p:cNvSpPr>
          <p:nvPr>
            <p:ph type="title"/>
          </p:nvPr>
        </p:nvSpPr>
        <p:spPr>
          <a:xfrm>
            <a:off x="913794" y="4289374"/>
            <a:ext cx="10364432" cy="81161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26"/>
          <p:cNvSpPr>
            <a:spLocks noGrp="1"/>
          </p:cNvSpPr>
          <p:nvPr>
            <p:ph type="pic" idx="2"/>
          </p:nvPr>
        </p:nvSpPr>
        <p:spPr>
          <a:xfrm>
            <a:off x="1184744" y="698261"/>
            <a:ext cx="9822532" cy="3214136"/>
          </a:xfrm>
          <a:prstGeom prst="roundRect">
            <a:avLst>
              <a:gd name="adj" fmla="val 4944"/>
            </a:avLst>
          </a:prstGeom>
          <a:noFill/>
          <a:ln w="82550" cap="sq" cmpd="sng">
            <a:solidFill>
              <a:srgbClr val="EAEAEA"/>
            </a:solidFill>
            <a:prstDash val="solid"/>
            <a:miter lim="800000"/>
            <a:headEnd type="none" w="sm" len="sm"/>
            <a:tailEnd type="none" w="sm" len="sm"/>
          </a:ln>
        </p:spPr>
      </p:sp>
      <p:sp>
        <p:nvSpPr>
          <p:cNvPr id="97" name="Google Shape;97;p26"/>
          <p:cNvSpPr txBox="1">
            <a:spLocks noGrp="1"/>
          </p:cNvSpPr>
          <p:nvPr>
            <p:ph type="body" idx="1"/>
          </p:nvPr>
        </p:nvSpPr>
        <p:spPr>
          <a:xfrm>
            <a:off x="913774" y="5108728"/>
            <a:ext cx="10364452" cy="682472"/>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98" name="Google Shape;98;p26"/>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6"/>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6"/>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タイトルとキャプション">
  <p:cSld name="タイトルとキャプション">
    <p:spTree>
      <p:nvGrpSpPr>
        <p:cNvPr id="1" name="Shape 101"/>
        <p:cNvGrpSpPr/>
        <p:nvPr/>
      </p:nvGrpSpPr>
      <p:grpSpPr>
        <a:xfrm>
          <a:off x="0" y="0"/>
          <a:ext cx="0" cy="0"/>
          <a:chOff x="0" y="0"/>
          <a:chExt cx="0" cy="0"/>
        </a:xfrm>
      </p:grpSpPr>
      <p:pic>
        <p:nvPicPr>
          <p:cNvPr id="102" name="Google Shape;102;p27"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03" name="Google Shape;103;p27"/>
          <p:cNvSpPr txBox="1">
            <a:spLocks noGrp="1"/>
          </p:cNvSpPr>
          <p:nvPr>
            <p:ph type="title"/>
          </p:nvPr>
        </p:nvSpPr>
        <p:spPr>
          <a:xfrm>
            <a:off x="913774" y="609599"/>
            <a:ext cx="10364452" cy="342724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27"/>
          <p:cNvSpPr txBox="1">
            <a:spLocks noGrp="1"/>
          </p:cNvSpPr>
          <p:nvPr>
            <p:ph type="body" idx="1"/>
          </p:nvPr>
        </p:nvSpPr>
        <p:spPr>
          <a:xfrm>
            <a:off x="913775" y="4204821"/>
            <a:ext cx="10364452" cy="1586380"/>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105" name="Google Shape;105;p27"/>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7"/>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引用 (キャプション付き)">
  <p:cSld name="引用 (キャプション付き)">
    <p:spTree>
      <p:nvGrpSpPr>
        <p:cNvPr id="1" name="Shape 108"/>
        <p:cNvGrpSpPr/>
        <p:nvPr/>
      </p:nvGrpSpPr>
      <p:grpSpPr>
        <a:xfrm>
          <a:off x="0" y="0"/>
          <a:ext cx="0" cy="0"/>
          <a:chOff x="0" y="0"/>
          <a:chExt cx="0" cy="0"/>
        </a:xfrm>
      </p:grpSpPr>
      <p:pic>
        <p:nvPicPr>
          <p:cNvPr id="109" name="Google Shape;109;p28"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10" name="Google Shape;110;p28"/>
          <p:cNvSpPr txBox="1">
            <a:spLocks noGrp="1"/>
          </p:cNvSpPr>
          <p:nvPr>
            <p:ph type="title"/>
          </p:nvPr>
        </p:nvSpPr>
        <p:spPr>
          <a:xfrm>
            <a:off x="1446212" y="609600"/>
            <a:ext cx="9302752" cy="299290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1" name="Google Shape;111;p28"/>
          <p:cNvSpPr txBox="1">
            <a:spLocks noGrp="1"/>
          </p:cNvSpPr>
          <p:nvPr>
            <p:ph type="body" idx="1"/>
          </p:nvPr>
        </p:nvSpPr>
        <p:spPr>
          <a:xfrm>
            <a:off x="1720644" y="3610032"/>
            <a:ext cx="8752299" cy="59478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112" name="Google Shape;112;p28"/>
          <p:cNvSpPr txBox="1">
            <a:spLocks noGrp="1"/>
          </p:cNvSpPr>
          <p:nvPr>
            <p:ph type="body" idx="2"/>
          </p:nvPr>
        </p:nvSpPr>
        <p:spPr>
          <a:xfrm>
            <a:off x="913774" y="4372796"/>
            <a:ext cx="10364452" cy="1421053"/>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113" name="Google Shape;113;p28"/>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8"/>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28"/>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
        <p:nvSpPr>
          <p:cNvPr id="116" name="Google Shape;116;p28"/>
          <p:cNvSpPr txBox="1"/>
          <p:nvPr/>
        </p:nvSpPr>
        <p:spPr>
          <a:xfrm>
            <a:off x="1001488" y="75416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Twentieth Century"/>
              <a:buNone/>
            </a:pPr>
            <a:r>
              <a:rPr lang="ja-JP" sz="8000" b="0" cap="none">
                <a:solidFill>
                  <a:schemeClr val="dk1"/>
                </a:solidFill>
                <a:latin typeface="Twentieth Century"/>
                <a:ea typeface="Twentieth Century"/>
                <a:cs typeface="Twentieth Century"/>
                <a:sym typeface="Twentieth Century"/>
              </a:rPr>
              <a:t>“</a:t>
            </a:r>
            <a:endParaRPr/>
          </a:p>
        </p:txBody>
      </p:sp>
      <p:sp>
        <p:nvSpPr>
          <p:cNvPr id="117" name="Google Shape;117;p28"/>
          <p:cNvSpPr txBox="1"/>
          <p:nvPr/>
        </p:nvSpPr>
        <p:spPr>
          <a:xfrm>
            <a:off x="10557558" y="2993578"/>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Twentieth Century"/>
              <a:buNone/>
            </a:pPr>
            <a:r>
              <a:rPr lang="ja-JP" sz="8000" b="0" cap="none">
                <a:solidFill>
                  <a:schemeClr val="dk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名札">
  <p:cSld name="名札">
    <p:spTree>
      <p:nvGrpSpPr>
        <p:cNvPr id="1" name="Shape 118"/>
        <p:cNvGrpSpPr/>
        <p:nvPr/>
      </p:nvGrpSpPr>
      <p:grpSpPr>
        <a:xfrm>
          <a:off x="0" y="0"/>
          <a:ext cx="0" cy="0"/>
          <a:chOff x="0" y="0"/>
          <a:chExt cx="0" cy="0"/>
        </a:xfrm>
      </p:grpSpPr>
      <p:pic>
        <p:nvPicPr>
          <p:cNvPr id="119" name="Google Shape;119;p29"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0" name="Google Shape;120;p29"/>
          <p:cNvSpPr txBox="1">
            <a:spLocks noGrp="1"/>
          </p:cNvSpPr>
          <p:nvPr>
            <p:ph type="title"/>
          </p:nvPr>
        </p:nvSpPr>
        <p:spPr>
          <a:xfrm>
            <a:off x="913775" y="2138721"/>
            <a:ext cx="10364452" cy="2511835"/>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9"/>
          <p:cNvSpPr txBox="1">
            <a:spLocks noGrp="1"/>
          </p:cNvSpPr>
          <p:nvPr>
            <p:ph type="body" idx="1"/>
          </p:nvPr>
        </p:nvSpPr>
        <p:spPr>
          <a:xfrm>
            <a:off x="913775" y="4662335"/>
            <a:ext cx="10364452" cy="1140644"/>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122" name="Google Shape;122;p29"/>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9"/>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9"/>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段">
  <p:cSld name="3 段">
    <p:spTree>
      <p:nvGrpSpPr>
        <p:cNvPr id="1" name="Shape 125"/>
        <p:cNvGrpSpPr/>
        <p:nvPr/>
      </p:nvGrpSpPr>
      <p:grpSpPr>
        <a:xfrm>
          <a:off x="0" y="0"/>
          <a:ext cx="0" cy="0"/>
          <a:chOff x="0" y="0"/>
          <a:chExt cx="0" cy="0"/>
        </a:xfrm>
      </p:grpSpPr>
      <p:pic>
        <p:nvPicPr>
          <p:cNvPr id="126" name="Google Shape;126;p30"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7" name="Google Shape;127;p30"/>
          <p:cNvSpPr txBox="1">
            <a:spLocks noGrp="1"/>
          </p:cNvSpPr>
          <p:nvPr>
            <p:ph type="title"/>
          </p:nvPr>
        </p:nvSpPr>
        <p:spPr>
          <a:xfrm>
            <a:off x="913774" y="609600"/>
            <a:ext cx="10364452" cy="160509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30"/>
          <p:cNvSpPr txBox="1">
            <a:spLocks noGrp="1"/>
          </p:cNvSpPr>
          <p:nvPr>
            <p:ph type="body" idx="1"/>
          </p:nvPr>
        </p:nvSpPr>
        <p:spPr>
          <a:xfrm>
            <a:off x="913774" y="2367093"/>
            <a:ext cx="3298976"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29" name="Google Shape;129;p30"/>
          <p:cNvSpPr txBox="1">
            <a:spLocks noGrp="1"/>
          </p:cNvSpPr>
          <p:nvPr>
            <p:ph type="body" idx="2"/>
          </p:nvPr>
        </p:nvSpPr>
        <p:spPr>
          <a:xfrm>
            <a:off x="913774" y="2943355"/>
            <a:ext cx="3298976" cy="2847845"/>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30" name="Google Shape;130;p30"/>
          <p:cNvSpPr txBox="1">
            <a:spLocks noGrp="1"/>
          </p:cNvSpPr>
          <p:nvPr>
            <p:ph type="body" idx="3"/>
          </p:nvPr>
        </p:nvSpPr>
        <p:spPr>
          <a:xfrm>
            <a:off x="4452389" y="2367093"/>
            <a:ext cx="3291521"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31" name="Google Shape;131;p30"/>
          <p:cNvSpPr txBox="1">
            <a:spLocks noGrp="1"/>
          </p:cNvSpPr>
          <p:nvPr>
            <p:ph type="body" idx="4"/>
          </p:nvPr>
        </p:nvSpPr>
        <p:spPr>
          <a:xfrm>
            <a:off x="4441348" y="2943355"/>
            <a:ext cx="3303351" cy="2847845"/>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32" name="Google Shape;132;p30"/>
          <p:cNvSpPr txBox="1">
            <a:spLocks noGrp="1"/>
          </p:cNvSpPr>
          <p:nvPr>
            <p:ph type="body" idx="5"/>
          </p:nvPr>
        </p:nvSpPr>
        <p:spPr>
          <a:xfrm>
            <a:off x="7973298" y="2367093"/>
            <a:ext cx="33049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33" name="Google Shape;133;p30"/>
          <p:cNvSpPr txBox="1">
            <a:spLocks noGrp="1"/>
          </p:cNvSpPr>
          <p:nvPr>
            <p:ph type="body" idx="6"/>
          </p:nvPr>
        </p:nvSpPr>
        <p:spPr>
          <a:xfrm>
            <a:off x="7973298" y="2943355"/>
            <a:ext cx="3304928" cy="2847845"/>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34" name="Google Shape;134;p30"/>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0"/>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30"/>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つの画像列">
  <p:cSld name="3 つの画像列">
    <p:spTree>
      <p:nvGrpSpPr>
        <p:cNvPr id="1" name="Shape 137"/>
        <p:cNvGrpSpPr/>
        <p:nvPr/>
      </p:nvGrpSpPr>
      <p:grpSpPr>
        <a:xfrm>
          <a:off x="0" y="0"/>
          <a:ext cx="0" cy="0"/>
          <a:chOff x="0" y="0"/>
          <a:chExt cx="0" cy="0"/>
        </a:xfrm>
      </p:grpSpPr>
      <p:pic>
        <p:nvPicPr>
          <p:cNvPr id="138" name="Google Shape;138;p31"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39" name="Google Shape;139;p31"/>
          <p:cNvSpPr txBox="1">
            <a:spLocks noGrp="1"/>
          </p:cNvSpPr>
          <p:nvPr>
            <p:ph type="title"/>
          </p:nvPr>
        </p:nvSpPr>
        <p:spPr>
          <a:xfrm>
            <a:off x="913774" y="610772"/>
            <a:ext cx="10364452" cy="160392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0" name="Google Shape;140;p31"/>
          <p:cNvSpPr txBox="1">
            <a:spLocks noGrp="1"/>
          </p:cNvSpPr>
          <p:nvPr>
            <p:ph type="body" idx="1"/>
          </p:nvPr>
        </p:nvSpPr>
        <p:spPr>
          <a:xfrm>
            <a:off x="913774" y="4204820"/>
            <a:ext cx="3296409"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41" name="Google Shape;141;p31"/>
          <p:cNvSpPr>
            <a:spLocks noGrp="1"/>
          </p:cNvSpPr>
          <p:nvPr>
            <p:ph type="pic" idx="2"/>
          </p:nvPr>
        </p:nvSpPr>
        <p:spPr>
          <a:xfrm>
            <a:off x="913774" y="2367093"/>
            <a:ext cx="3296409" cy="1524000"/>
          </a:xfrm>
          <a:prstGeom prst="roundRect">
            <a:avLst>
              <a:gd name="adj" fmla="val 9363"/>
            </a:avLst>
          </a:prstGeom>
          <a:noFill/>
          <a:ln w="82550" cap="sq" cmpd="sng">
            <a:solidFill>
              <a:srgbClr val="EAEAEA"/>
            </a:solidFill>
            <a:prstDash val="solid"/>
            <a:miter lim="800000"/>
            <a:headEnd type="none" w="sm" len="sm"/>
            <a:tailEnd type="none" w="sm" len="sm"/>
          </a:ln>
        </p:spPr>
      </p:sp>
      <p:sp>
        <p:nvSpPr>
          <p:cNvPr id="142" name="Google Shape;142;p31"/>
          <p:cNvSpPr txBox="1">
            <a:spLocks noGrp="1"/>
          </p:cNvSpPr>
          <p:nvPr>
            <p:ph type="body" idx="3"/>
          </p:nvPr>
        </p:nvSpPr>
        <p:spPr>
          <a:xfrm>
            <a:off x="913774" y="4781082"/>
            <a:ext cx="3296409" cy="101011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43" name="Google Shape;143;p31"/>
          <p:cNvSpPr txBox="1">
            <a:spLocks noGrp="1"/>
          </p:cNvSpPr>
          <p:nvPr>
            <p:ph type="body" idx="4"/>
          </p:nvPr>
        </p:nvSpPr>
        <p:spPr>
          <a:xfrm>
            <a:off x="4442759" y="4204820"/>
            <a:ext cx="33018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44" name="Google Shape;144;p31"/>
          <p:cNvSpPr>
            <a:spLocks noGrp="1"/>
          </p:cNvSpPr>
          <p:nvPr>
            <p:ph type="pic" idx="5"/>
          </p:nvPr>
        </p:nvSpPr>
        <p:spPr>
          <a:xfrm>
            <a:off x="4441348" y="2367093"/>
            <a:ext cx="3303352" cy="1524000"/>
          </a:xfrm>
          <a:prstGeom prst="roundRect">
            <a:avLst>
              <a:gd name="adj" fmla="val 8841"/>
            </a:avLst>
          </a:prstGeom>
          <a:noFill/>
          <a:ln w="82550" cap="sq" cmpd="sng">
            <a:solidFill>
              <a:srgbClr val="EAEAEA"/>
            </a:solidFill>
            <a:prstDash val="solid"/>
            <a:miter lim="800000"/>
            <a:headEnd type="none" w="sm" len="sm"/>
            <a:tailEnd type="none" w="sm" len="sm"/>
          </a:ln>
        </p:spPr>
      </p:sp>
      <p:sp>
        <p:nvSpPr>
          <p:cNvPr id="145" name="Google Shape;145;p31"/>
          <p:cNvSpPr txBox="1">
            <a:spLocks noGrp="1"/>
          </p:cNvSpPr>
          <p:nvPr>
            <p:ph type="body" idx="6"/>
          </p:nvPr>
        </p:nvSpPr>
        <p:spPr>
          <a:xfrm>
            <a:off x="4441348" y="4781080"/>
            <a:ext cx="3303352" cy="1010119"/>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46" name="Google Shape;146;p31"/>
          <p:cNvSpPr txBox="1">
            <a:spLocks noGrp="1"/>
          </p:cNvSpPr>
          <p:nvPr>
            <p:ph type="body" idx="7"/>
          </p:nvPr>
        </p:nvSpPr>
        <p:spPr>
          <a:xfrm>
            <a:off x="7973298" y="4204820"/>
            <a:ext cx="3300681"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47" name="Google Shape;147;p31"/>
          <p:cNvSpPr>
            <a:spLocks noGrp="1"/>
          </p:cNvSpPr>
          <p:nvPr>
            <p:ph type="pic" idx="8"/>
          </p:nvPr>
        </p:nvSpPr>
        <p:spPr>
          <a:xfrm>
            <a:off x="7973298" y="2367093"/>
            <a:ext cx="3304928" cy="1524000"/>
          </a:xfrm>
          <a:prstGeom prst="roundRect">
            <a:avLst>
              <a:gd name="adj" fmla="val 8841"/>
            </a:avLst>
          </a:prstGeom>
          <a:noFill/>
          <a:ln w="82550" cap="sq" cmpd="sng">
            <a:solidFill>
              <a:srgbClr val="EAEAEA"/>
            </a:solidFill>
            <a:prstDash val="solid"/>
            <a:miter lim="800000"/>
            <a:headEnd type="none" w="sm" len="sm"/>
            <a:tailEnd type="none" w="sm" len="sm"/>
          </a:ln>
        </p:spPr>
      </p:sp>
      <p:sp>
        <p:nvSpPr>
          <p:cNvPr id="148" name="Google Shape;148;p31"/>
          <p:cNvSpPr txBox="1">
            <a:spLocks noGrp="1"/>
          </p:cNvSpPr>
          <p:nvPr>
            <p:ph type="body" idx="9"/>
          </p:nvPr>
        </p:nvSpPr>
        <p:spPr>
          <a:xfrm>
            <a:off x="7973173" y="4781078"/>
            <a:ext cx="3305053" cy="1010121"/>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49" name="Google Shape;149;p31"/>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31"/>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31"/>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VERTICAL_TEXT">
    <p:spTree>
      <p:nvGrpSpPr>
        <p:cNvPr id="1" name="Shape 152"/>
        <p:cNvGrpSpPr/>
        <p:nvPr/>
      </p:nvGrpSpPr>
      <p:grpSpPr>
        <a:xfrm>
          <a:off x="0" y="0"/>
          <a:ext cx="0" cy="0"/>
          <a:chOff x="0" y="0"/>
          <a:chExt cx="0" cy="0"/>
        </a:xfrm>
      </p:grpSpPr>
      <p:pic>
        <p:nvPicPr>
          <p:cNvPr id="153" name="Google Shape;153;p32"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54" name="Google Shape;154;p32"/>
          <p:cNvSpPr txBox="1">
            <a:spLocks noGrp="1"/>
          </p:cNvSpPr>
          <p:nvPr>
            <p:ph type="title"/>
          </p:nvPr>
        </p:nvSpPr>
        <p:spPr>
          <a:xfrm>
            <a:off x="913775" y="618518"/>
            <a:ext cx="10364451" cy="83450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 name="Google Shape;155;p32"/>
          <p:cNvSpPr txBox="1">
            <a:spLocks noGrp="1"/>
          </p:cNvSpPr>
          <p:nvPr>
            <p:ph type="body" idx="1"/>
          </p:nvPr>
        </p:nvSpPr>
        <p:spPr>
          <a:xfrm rot="5400000">
            <a:off x="4383948" y="-1103079"/>
            <a:ext cx="3424107" cy="10364452"/>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56" name="Google Shape;156;p32"/>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32"/>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32"/>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159"/>
        <p:cNvGrpSpPr/>
        <p:nvPr/>
      </p:nvGrpSpPr>
      <p:grpSpPr>
        <a:xfrm>
          <a:off x="0" y="0"/>
          <a:ext cx="0" cy="0"/>
          <a:chOff x="0" y="0"/>
          <a:chExt cx="0" cy="0"/>
        </a:xfrm>
      </p:grpSpPr>
      <p:pic>
        <p:nvPicPr>
          <p:cNvPr id="160" name="Google Shape;160;p33"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61" name="Google Shape;161;p33"/>
          <p:cNvSpPr txBox="1">
            <a:spLocks noGrp="1"/>
          </p:cNvSpPr>
          <p:nvPr>
            <p:ph type="title"/>
          </p:nvPr>
        </p:nvSpPr>
        <p:spPr>
          <a:xfrm rot="5400000">
            <a:off x="7410763" y="1923737"/>
            <a:ext cx="5181599" cy="25533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2" name="Google Shape;162;p33"/>
          <p:cNvSpPr txBox="1">
            <a:spLocks noGrp="1"/>
          </p:cNvSpPr>
          <p:nvPr>
            <p:ph type="body" idx="1"/>
          </p:nvPr>
        </p:nvSpPr>
        <p:spPr>
          <a:xfrm rot="5400000">
            <a:off x="2152338" y="-628961"/>
            <a:ext cx="5181599" cy="7658724"/>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63" name="Google Shape;163;p33"/>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33"/>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33"/>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26"/>
        <p:cNvGrpSpPr/>
        <p:nvPr/>
      </p:nvGrpSpPr>
      <p:grpSpPr>
        <a:xfrm>
          <a:off x="0" y="0"/>
          <a:ext cx="0" cy="0"/>
          <a:chOff x="0" y="0"/>
          <a:chExt cx="0" cy="0"/>
        </a:xfrm>
      </p:grpSpPr>
      <p:pic>
        <p:nvPicPr>
          <p:cNvPr id="27" name="Google Shape;27;p18"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8" name="Google Shape;28;p18"/>
          <p:cNvSpPr txBox="1">
            <a:spLocks noGrp="1"/>
          </p:cNvSpPr>
          <p:nvPr>
            <p:ph type="title"/>
          </p:nvPr>
        </p:nvSpPr>
        <p:spPr>
          <a:xfrm>
            <a:off x="913775" y="618518"/>
            <a:ext cx="10364451" cy="83450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8"/>
          <p:cNvSpPr txBox="1">
            <a:spLocks noGrp="1"/>
          </p:cNvSpPr>
          <p:nvPr>
            <p:ph type="body" idx="1"/>
          </p:nvPr>
        </p:nvSpPr>
        <p:spPr>
          <a:xfrm>
            <a:off x="913774" y="1562956"/>
            <a:ext cx="10363826" cy="4268602"/>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1000"/>
              </a:spcBef>
              <a:spcAft>
                <a:spcPts val="0"/>
              </a:spcAft>
              <a:buSzPts val="2000"/>
              <a:buChar char="•"/>
              <a:defRPr cap="none"/>
            </a:lvl1pPr>
            <a:lvl2pPr marL="914400" lvl="1" indent="-342900" algn="l">
              <a:lnSpc>
                <a:spcPct val="120000"/>
              </a:lnSpc>
              <a:spcBef>
                <a:spcPts val="500"/>
              </a:spcBef>
              <a:spcAft>
                <a:spcPts val="0"/>
              </a:spcAft>
              <a:buSzPts val="1800"/>
              <a:buChar char="•"/>
              <a:defRPr cap="none"/>
            </a:lvl2pPr>
            <a:lvl3pPr marL="1371600" lvl="2" indent="-330200" algn="l">
              <a:lnSpc>
                <a:spcPct val="120000"/>
              </a:lnSpc>
              <a:spcBef>
                <a:spcPts val="500"/>
              </a:spcBef>
              <a:spcAft>
                <a:spcPts val="0"/>
              </a:spcAft>
              <a:buSzPts val="1600"/>
              <a:buChar char="•"/>
              <a:defRPr cap="none"/>
            </a:lvl3pPr>
            <a:lvl4pPr marL="1828800" lvl="3" indent="-317500" algn="l">
              <a:lnSpc>
                <a:spcPct val="120000"/>
              </a:lnSpc>
              <a:spcBef>
                <a:spcPts val="500"/>
              </a:spcBef>
              <a:spcAft>
                <a:spcPts val="0"/>
              </a:spcAft>
              <a:buSzPts val="1400"/>
              <a:buChar char="•"/>
              <a:defRPr cap="none"/>
            </a:lvl4pPr>
            <a:lvl5pPr marL="2286000" lvl="4" indent="-317500" algn="l">
              <a:lnSpc>
                <a:spcPct val="120000"/>
              </a:lnSpc>
              <a:spcBef>
                <a:spcPts val="500"/>
              </a:spcBef>
              <a:spcAft>
                <a:spcPts val="0"/>
              </a:spcAft>
              <a:buSzPts val="1400"/>
              <a:buChar char="•"/>
              <a:defRPr cap="none"/>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30" name="Google Shape;30;p18"/>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8"/>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8"/>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
        <p:nvSpPr>
          <p:cNvPr id="33" name="Google Shape;33;p18"/>
          <p:cNvSpPr/>
          <p:nvPr/>
        </p:nvSpPr>
        <p:spPr>
          <a:xfrm rot="5400000">
            <a:off x="5767459" y="-5011263"/>
            <a:ext cx="645081" cy="12204000"/>
          </a:xfrm>
          <a:prstGeom prst="flowChartDelay">
            <a:avLst/>
          </a:prstGeom>
          <a:solidFill>
            <a:srgbClr val="C0C0C0">
              <a:alpha val="24705"/>
            </a:srgbClr>
          </a:solidFill>
          <a:ln w="9525" cap="flat" cmpd="sng">
            <a:solidFill>
              <a:srgbClr val="000000"/>
            </a:solidFill>
            <a:prstDash val="solid"/>
            <a:miter lim="800000"/>
            <a:headEnd type="none" w="sm" len="sm"/>
            <a:tailEnd type="none" w="sm" len="sm"/>
          </a:ln>
        </p:spPr>
        <p:txBody>
          <a:bodyPr spcFirstLastPara="1" wrap="square" lIns="91425" tIns="91425" rIns="91425" bIns="91425" anchor="ctr" anchorCtr="0">
            <a:spAutoFit/>
          </a:bodyPr>
          <a:lstStyle/>
          <a:p>
            <a:pPr marL="0" lvl="0" indent="0" algn="l" rtl="0">
              <a:spcBef>
                <a:spcPts val="0"/>
              </a:spcBef>
              <a:spcAft>
                <a:spcPts val="0"/>
              </a:spcAft>
              <a:buNone/>
            </a:pPr>
            <a:endParaRPr/>
          </a:p>
        </p:txBody>
      </p:sp>
      <p:sp>
        <p:nvSpPr>
          <p:cNvPr id="34" name="Google Shape;34;p18"/>
          <p:cNvSpPr txBox="1"/>
          <p:nvPr/>
        </p:nvSpPr>
        <p:spPr>
          <a:xfrm>
            <a:off x="1775225" y="768210"/>
            <a:ext cx="8629531" cy="550611"/>
          </a:xfrm>
          <a:prstGeom prst="rect">
            <a:avLst/>
          </a:prstGeom>
          <a:noFill/>
          <a:ln>
            <a:noFill/>
          </a:ln>
        </p:spPr>
        <p:txBody>
          <a:bodyPr spcFirstLastPara="1" wrap="square" lIns="91425" tIns="45700" rIns="91425" bIns="45700" anchor="ctr" anchorCtr="0">
            <a:spAutoFit/>
          </a:bodyPr>
          <a:lstStyle/>
          <a:p>
            <a:pPr marL="457200" marR="0" lvl="0" indent="-304800" algn="l" rtl="0">
              <a:lnSpc>
                <a:spcPct val="100000"/>
              </a:lnSpc>
              <a:spcBef>
                <a:spcPts val="0"/>
              </a:spcBef>
              <a:spcAft>
                <a:spcPts val="0"/>
              </a:spcAft>
              <a:buClr>
                <a:schemeClr val="dk1"/>
              </a:buClr>
              <a:buSzPts val="2400"/>
              <a:buFont typeface="Twentieth Century"/>
              <a:buNone/>
            </a:pPr>
            <a:endParaRPr sz="2400" b="1"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35"/>
        <p:cNvGrpSpPr/>
        <p:nvPr/>
      </p:nvGrpSpPr>
      <p:grpSpPr>
        <a:xfrm>
          <a:off x="0" y="0"/>
          <a:ext cx="0" cy="0"/>
          <a:chOff x="0" y="0"/>
          <a:chExt cx="0" cy="0"/>
        </a:xfrm>
      </p:grpSpPr>
      <p:pic>
        <p:nvPicPr>
          <p:cNvPr id="36" name="Google Shape;36;p19"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7" name="Google Shape;37;p19"/>
          <p:cNvSpPr txBox="1">
            <a:spLocks noGrp="1"/>
          </p:cNvSpPr>
          <p:nvPr>
            <p:ph type="title"/>
          </p:nvPr>
        </p:nvSpPr>
        <p:spPr>
          <a:xfrm>
            <a:off x="913774" y="828563"/>
            <a:ext cx="10351752" cy="2736819"/>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9"/>
          <p:cNvSpPr txBox="1">
            <a:spLocks noGrp="1"/>
          </p:cNvSpPr>
          <p:nvPr>
            <p:ph type="body" idx="1"/>
          </p:nvPr>
        </p:nvSpPr>
        <p:spPr>
          <a:xfrm>
            <a:off x="913774" y="3657457"/>
            <a:ext cx="10351752" cy="1368183"/>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000"/>
              <a:buNone/>
              <a:defRPr sz="2000">
                <a:solidFill>
                  <a:srgbClr val="7F7F7F"/>
                </a:solidFill>
              </a:defRPr>
            </a:lvl1pPr>
            <a:lvl2pPr marL="914400" lvl="1" indent="-228600" algn="l">
              <a:lnSpc>
                <a:spcPct val="120000"/>
              </a:lnSpc>
              <a:spcBef>
                <a:spcPts val="500"/>
              </a:spcBef>
              <a:spcAft>
                <a:spcPts val="0"/>
              </a:spcAft>
              <a:buSzPts val="2000"/>
              <a:buNone/>
              <a:defRPr sz="20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120000"/>
              </a:lnSpc>
              <a:spcBef>
                <a:spcPts val="500"/>
              </a:spcBef>
              <a:spcAft>
                <a:spcPts val="0"/>
              </a:spcAft>
              <a:buSzPts val="1600"/>
              <a:buNone/>
              <a:defRPr sz="1600">
                <a:solidFill>
                  <a:srgbClr val="888888"/>
                </a:solidFill>
              </a:defRPr>
            </a:lvl6pPr>
            <a:lvl7pPr marL="3200400" lvl="6" indent="-228600" algn="l">
              <a:lnSpc>
                <a:spcPct val="120000"/>
              </a:lnSpc>
              <a:spcBef>
                <a:spcPts val="500"/>
              </a:spcBef>
              <a:spcAft>
                <a:spcPts val="0"/>
              </a:spcAft>
              <a:buSzPts val="1600"/>
              <a:buNone/>
              <a:defRPr sz="1600">
                <a:solidFill>
                  <a:srgbClr val="888888"/>
                </a:solidFill>
              </a:defRPr>
            </a:lvl7pPr>
            <a:lvl8pPr marL="3657600" lvl="7" indent="-228600" algn="l">
              <a:lnSpc>
                <a:spcPct val="120000"/>
              </a:lnSpc>
              <a:spcBef>
                <a:spcPts val="500"/>
              </a:spcBef>
              <a:spcAft>
                <a:spcPts val="0"/>
              </a:spcAft>
              <a:buSzPts val="1600"/>
              <a:buNone/>
              <a:defRPr sz="1600">
                <a:solidFill>
                  <a:srgbClr val="888888"/>
                </a:solidFill>
              </a:defRPr>
            </a:lvl8pPr>
            <a:lvl9pPr marL="4114800" lvl="8" indent="-228600" algn="l">
              <a:lnSpc>
                <a:spcPct val="120000"/>
              </a:lnSpc>
              <a:spcBef>
                <a:spcPts val="500"/>
              </a:spcBef>
              <a:spcAft>
                <a:spcPts val="0"/>
              </a:spcAft>
              <a:buSzPts val="1600"/>
              <a:buNone/>
              <a:defRPr sz="1600">
                <a:solidFill>
                  <a:srgbClr val="888888"/>
                </a:solidFill>
              </a:defRPr>
            </a:lvl9pPr>
          </a:lstStyle>
          <a:p>
            <a:endParaRPr/>
          </a:p>
        </p:txBody>
      </p:sp>
      <p:sp>
        <p:nvSpPr>
          <p:cNvPr id="39" name="Google Shape;39;p19"/>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9"/>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9"/>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42"/>
        <p:cNvGrpSpPr/>
        <p:nvPr/>
      </p:nvGrpSpPr>
      <p:grpSpPr>
        <a:xfrm>
          <a:off x="0" y="0"/>
          <a:ext cx="0" cy="0"/>
          <a:chOff x="0" y="0"/>
          <a:chExt cx="0" cy="0"/>
        </a:xfrm>
      </p:grpSpPr>
      <p:pic>
        <p:nvPicPr>
          <p:cNvPr id="43" name="Google Shape;43;p20"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4" name="Google Shape;44;p20"/>
          <p:cNvSpPr txBox="1">
            <a:spLocks noGrp="1"/>
          </p:cNvSpPr>
          <p:nvPr>
            <p:ph type="title"/>
          </p:nvPr>
        </p:nvSpPr>
        <p:spPr>
          <a:xfrm>
            <a:off x="913775" y="618517"/>
            <a:ext cx="10364451" cy="94934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20"/>
          <p:cNvSpPr txBox="1">
            <a:spLocks noGrp="1"/>
          </p:cNvSpPr>
          <p:nvPr>
            <p:ph type="body" idx="1"/>
          </p:nvPr>
        </p:nvSpPr>
        <p:spPr>
          <a:xfrm>
            <a:off x="913774" y="1689204"/>
            <a:ext cx="5106026" cy="4101996"/>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6" name="Google Shape;46;p20"/>
          <p:cNvSpPr txBox="1">
            <a:spLocks noGrp="1"/>
          </p:cNvSpPr>
          <p:nvPr>
            <p:ph type="body" idx="2"/>
          </p:nvPr>
        </p:nvSpPr>
        <p:spPr>
          <a:xfrm>
            <a:off x="6172200" y="1689204"/>
            <a:ext cx="5105400" cy="4101996"/>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7" name="Google Shape;47;p20"/>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0"/>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
        <p:nvSpPr>
          <p:cNvPr id="50" name="Google Shape;50;p20"/>
          <p:cNvSpPr/>
          <p:nvPr/>
        </p:nvSpPr>
        <p:spPr>
          <a:xfrm rot="5400000">
            <a:off x="5676000" y="-4948140"/>
            <a:ext cx="828000" cy="12204000"/>
          </a:xfrm>
          <a:prstGeom prst="flowChartDelay">
            <a:avLst/>
          </a:prstGeom>
          <a:solidFill>
            <a:srgbClr val="C0C0C0">
              <a:alpha val="24705"/>
            </a:srgbClr>
          </a:solidFill>
          <a:ln w="9525" cap="flat" cmpd="sng">
            <a:solidFill>
              <a:srgbClr val="000000"/>
            </a:solidFill>
            <a:prstDash val="solid"/>
            <a:miter lim="800000"/>
            <a:headEnd type="none" w="sm" len="sm"/>
            <a:tailEnd type="none" w="sm" len="sm"/>
          </a:ln>
        </p:spPr>
        <p:txBody>
          <a:bodyPr spcFirstLastPara="1" wrap="square" lIns="91425" tIns="91425" rIns="91425" bIns="91425" anchor="ctr" anchorCtr="0">
            <a:spAutoFit/>
          </a:bodyPr>
          <a:lstStyle/>
          <a:p>
            <a:pPr marL="0" lvl="0" indent="0" algn="l" rtl="0">
              <a:spcBef>
                <a:spcPts val="0"/>
              </a:spcBef>
              <a:spcAft>
                <a:spcPts val="0"/>
              </a:spcAft>
              <a:buNone/>
            </a:pPr>
            <a:endParaRPr/>
          </a:p>
        </p:txBody>
      </p:sp>
      <p:sp>
        <p:nvSpPr>
          <p:cNvPr id="51" name="Google Shape;51;p20"/>
          <p:cNvSpPr txBox="1"/>
          <p:nvPr/>
        </p:nvSpPr>
        <p:spPr>
          <a:xfrm>
            <a:off x="1775234" y="739875"/>
            <a:ext cx="8629531" cy="706742"/>
          </a:xfrm>
          <a:prstGeom prst="rect">
            <a:avLst/>
          </a:prstGeom>
          <a:noFill/>
          <a:ln>
            <a:noFill/>
          </a:ln>
        </p:spPr>
        <p:txBody>
          <a:bodyPr spcFirstLastPara="1" wrap="square" lIns="91425" tIns="45700" rIns="91425" bIns="45700" anchor="ctr" anchorCtr="0">
            <a:spAutoFit/>
          </a:bodyPr>
          <a:lstStyle/>
          <a:p>
            <a:pPr marL="457200" marR="0" lvl="0" indent="-304800" algn="l" rtl="0">
              <a:lnSpc>
                <a:spcPct val="100000"/>
              </a:lnSpc>
              <a:spcBef>
                <a:spcPts val="0"/>
              </a:spcBef>
              <a:spcAft>
                <a:spcPts val="0"/>
              </a:spcAft>
              <a:buClr>
                <a:schemeClr val="dk1"/>
              </a:buClr>
              <a:buSzPts val="2400"/>
              <a:buFont typeface="Twentieth Century"/>
              <a:buNone/>
            </a:pPr>
            <a:endParaRPr sz="2400" b="1"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52"/>
        <p:cNvGrpSpPr/>
        <p:nvPr/>
      </p:nvGrpSpPr>
      <p:grpSpPr>
        <a:xfrm>
          <a:off x="0" y="0"/>
          <a:ext cx="0" cy="0"/>
          <a:chOff x="0" y="0"/>
          <a:chExt cx="0" cy="0"/>
        </a:xfrm>
      </p:grpSpPr>
      <p:pic>
        <p:nvPicPr>
          <p:cNvPr id="53" name="Google Shape;53;p21"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4" name="Google Shape;54;p21"/>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1"/>
          <p:cNvSpPr txBox="1">
            <a:spLocks noGrp="1"/>
          </p:cNvSpPr>
          <p:nvPr>
            <p:ph type="body" idx="1"/>
          </p:nvPr>
        </p:nvSpPr>
        <p:spPr>
          <a:xfrm>
            <a:off x="1146328" y="2371018"/>
            <a:ext cx="4873474" cy="679994"/>
          </a:xfrm>
          <a:prstGeom prst="rect">
            <a:avLst/>
          </a:prstGeom>
          <a:noFill/>
          <a:ln>
            <a:noFill/>
          </a:ln>
        </p:spPr>
        <p:txBody>
          <a:bodyPr spcFirstLastPara="1" wrap="square" lIns="91425" tIns="45700" rIns="91425" bIns="45700" anchor="b" anchorCtr="0">
            <a:noAutofit/>
          </a:bodyPr>
          <a:lstStyle>
            <a:lvl1pPr marL="457200" lvl="0" indent="-228600" algn="l">
              <a:lnSpc>
                <a:spcPct val="85000"/>
              </a:lnSpc>
              <a:spcBef>
                <a:spcPts val="1000"/>
              </a:spcBef>
              <a:spcAft>
                <a:spcPts val="0"/>
              </a:spcAft>
              <a:buSzPts val="2600"/>
              <a:buNone/>
              <a:defRPr sz="26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6" name="Google Shape;56;p21"/>
          <p:cNvSpPr txBox="1">
            <a:spLocks noGrp="1"/>
          </p:cNvSpPr>
          <p:nvPr>
            <p:ph type="body" idx="2"/>
          </p:nvPr>
        </p:nvSpPr>
        <p:spPr>
          <a:xfrm>
            <a:off x="913774" y="3051012"/>
            <a:ext cx="5106027" cy="274018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7" name="Google Shape;57;p21"/>
          <p:cNvSpPr txBox="1">
            <a:spLocks noGrp="1"/>
          </p:cNvSpPr>
          <p:nvPr>
            <p:ph type="body" idx="3"/>
          </p:nvPr>
        </p:nvSpPr>
        <p:spPr>
          <a:xfrm>
            <a:off x="6396423" y="2371018"/>
            <a:ext cx="4881804" cy="679994"/>
          </a:xfrm>
          <a:prstGeom prst="rect">
            <a:avLst/>
          </a:prstGeom>
          <a:noFill/>
          <a:ln>
            <a:noFill/>
          </a:ln>
        </p:spPr>
        <p:txBody>
          <a:bodyPr spcFirstLastPara="1" wrap="square" lIns="91425" tIns="45700" rIns="91425" bIns="45700" anchor="b" anchorCtr="0">
            <a:noAutofit/>
          </a:bodyPr>
          <a:lstStyle>
            <a:lvl1pPr marL="457200" lvl="0" indent="-228600" algn="l">
              <a:lnSpc>
                <a:spcPct val="85000"/>
              </a:lnSpc>
              <a:spcBef>
                <a:spcPts val="1000"/>
              </a:spcBef>
              <a:spcAft>
                <a:spcPts val="0"/>
              </a:spcAft>
              <a:buSzPts val="2600"/>
              <a:buNone/>
              <a:defRPr sz="26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8" name="Google Shape;58;p21"/>
          <p:cNvSpPr txBox="1">
            <a:spLocks noGrp="1"/>
          </p:cNvSpPr>
          <p:nvPr>
            <p:ph type="body" idx="4"/>
          </p:nvPr>
        </p:nvSpPr>
        <p:spPr>
          <a:xfrm>
            <a:off x="6172200" y="3051012"/>
            <a:ext cx="5105401" cy="274018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9" name="Google Shape;59;p21"/>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1"/>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1"/>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
        <p:nvSpPr>
          <p:cNvPr id="62" name="Google Shape;62;p21"/>
          <p:cNvSpPr/>
          <p:nvPr/>
        </p:nvSpPr>
        <p:spPr>
          <a:xfrm rot="5400000">
            <a:off x="5599800" y="-4966269"/>
            <a:ext cx="828000" cy="12204000"/>
          </a:xfrm>
          <a:prstGeom prst="flowChartDelay">
            <a:avLst/>
          </a:prstGeom>
          <a:solidFill>
            <a:srgbClr val="C0C0C0">
              <a:alpha val="24705"/>
            </a:srgbClr>
          </a:solidFill>
          <a:ln w="9525" cap="flat" cmpd="sng">
            <a:solidFill>
              <a:srgbClr val="000000"/>
            </a:solidFill>
            <a:prstDash val="solid"/>
            <a:miter lim="800000"/>
            <a:headEnd type="none" w="sm" len="sm"/>
            <a:tailEnd type="none" w="sm" len="sm"/>
          </a:ln>
        </p:spPr>
        <p:txBody>
          <a:bodyPr spcFirstLastPara="1" wrap="square" lIns="91425" tIns="91425" rIns="91425" bIns="91425" anchor="ctr" anchorCtr="0">
            <a:spAutoFit/>
          </a:bodyPr>
          <a:lstStyle/>
          <a:p>
            <a:pPr marL="0" lvl="0" indent="0" algn="l" rtl="0">
              <a:spcBef>
                <a:spcPts val="0"/>
              </a:spcBef>
              <a:spcAft>
                <a:spcPts val="0"/>
              </a:spcAft>
              <a:buNone/>
            </a:pPr>
            <a:endParaRPr/>
          </a:p>
        </p:txBody>
      </p:sp>
      <p:sp>
        <p:nvSpPr>
          <p:cNvPr id="63" name="Google Shape;63;p21"/>
          <p:cNvSpPr txBox="1"/>
          <p:nvPr/>
        </p:nvSpPr>
        <p:spPr>
          <a:xfrm>
            <a:off x="1699034" y="721750"/>
            <a:ext cx="8629531" cy="706742"/>
          </a:xfrm>
          <a:prstGeom prst="rect">
            <a:avLst/>
          </a:prstGeom>
          <a:noFill/>
          <a:ln>
            <a:noFill/>
          </a:ln>
        </p:spPr>
        <p:txBody>
          <a:bodyPr spcFirstLastPara="1" wrap="square" lIns="91425" tIns="45700" rIns="91425" bIns="45700" anchor="ctr" anchorCtr="0">
            <a:spAutoFit/>
          </a:bodyPr>
          <a:lstStyle/>
          <a:p>
            <a:pPr marL="457200" marR="0" lvl="0" indent="-304800" algn="l" rtl="0">
              <a:lnSpc>
                <a:spcPct val="100000"/>
              </a:lnSpc>
              <a:spcBef>
                <a:spcPts val="0"/>
              </a:spcBef>
              <a:spcAft>
                <a:spcPts val="0"/>
              </a:spcAft>
              <a:buClr>
                <a:schemeClr val="dk1"/>
              </a:buClr>
              <a:buSzPts val="2400"/>
              <a:buFont typeface="Twentieth Century"/>
              <a:buNone/>
            </a:pPr>
            <a:endParaRPr sz="2400" b="1"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64"/>
        <p:cNvGrpSpPr/>
        <p:nvPr/>
      </p:nvGrpSpPr>
      <p:grpSpPr>
        <a:xfrm>
          <a:off x="0" y="0"/>
          <a:ext cx="0" cy="0"/>
          <a:chOff x="0" y="0"/>
          <a:chExt cx="0" cy="0"/>
        </a:xfrm>
      </p:grpSpPr>
      <p:pic>
        <p:nvPicPr>
          <p:cNvPr id="65" name="Google Shape;65;p22"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6" name="Google Shape;66;p22"/>
          <p:cNvSpPr txBox="1">
            <a:spLocks noGrp="1"/>
          </p:cNvSpPr>
          <p:nvPr>
            <p:ph type="title"/>
          </p:nvPr>
        </p:nvSpPr>
        <p:spPr>
          <a:xfrm>
            <a:off x="913775" y="618518"/>
            <a:ext cx="10364451" cy="83450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2"/>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2"/>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2"/>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
        <p:nvSpPr>
          <p:cNvPr id="70" name="Google Shape;70;p22"/>
          <p:cNvSpPr/>
          <p:nvPr/>
        </p:nvSpPr>
        <p:spPr>
          <a:xfrm rot="5400000">
            <a:off x="5665115" y="-4966269"/>
            <a:ext cx="828000" cy="12204000"/>
          </a:xfrm>
          <a:prstGeom prst="flowChartDelay">
            <a:avLst/>
          </a:prstGeom>
          <a:solidFill>
            <a:srgbClr val="C0C0C0">
              <a:alpha val="24705"/>
            </a:srgbClr>
          </a:solidFill>
          <a:ln w="9525" cap="flat" cmpd="sng">
            <a:solidFill>
              <a:srgbClr val="000000"/>
            </a:solidFill>
            <a:prstDash val="solid"/>
            <a:miter lim="800000"/>
            <a:headEnd type="none" w="sm" len="sm"/>
            <a:tailEnd type="none" w="sm" len="sm"/>
          </a:ln>
        </p:spPr>
        <p:txBody>
          <a:bodyPr spcFirstLastPara="1" wrap="square" lIns="91425" tIns="91425" rIns="91425" bIns="91425" anchor="ctr" anchorCtr="0">
            <a:spAutoFit/>
          </a:bodyPr>
          <a:lstStyle/>
          <a:p>
            <a:pPr marL="0" lvl="0" indent="0" algn="l" rtl="0">
              <a:spcBef>
                <a:spcPts val="0"/>
              </a:spcBef>
              <a:spcAft>
                <a:spcPts val="0"/>
              </a:spcAft>
              <a:buNone/>
            </a:pPr>
            <a:endParaRPr/>
          </a:p>
        </p:txBody>
      </p:sp>
      <p:sp>
        <p:nvSpPr>
          <p:cNvPr id="71" name="Google Shape;71;p22"/>
          <p:cNvSpPr txBox="1"/>
          <p:nvPr/>
        </p:nvSpPr>
        <p:spPr>
          <a:xfrm>
            <a:off x="1764334" y="721750"/>
            <a:ext cx="8629531" cy="706742"/>
          </a:xfrm>
          <a:prstGeom prst="rect">
            <a:avLst/>
          </a:prstGeom>
          <a:noFill/>
          <a:ln>
            <a:noFill/>
          </a:ln>
        </p:spPr>
        <p:txBody>
          <a:bodyPr spcFirstLastPara="1" wrap="square" lIns="91425" tIns="45700" rIns="91425" bIns="45700" anchor="ctr" anchorCtr="0">
            <a:spAutoFit/>
          </a:bodyPr>
          <a:lstStyle/>
          <a:p>
            <a:pPr marL="457200" marR="0" lvl="0" indent="-304800" algn="l" rtl="0">
              <a:lnSpc>
                <a:spcPct val="100000"/>
              </a:lnSpc>
              <a:spcBef>
                <a:spcPts val="0"/>
              </a:spcBef>
              <a:spcAft>
                <a:spcPts val="0"/>
              </a:spcAft>
              <a:buClr>
                <a:schemeClr val="dk1"/>
              </a:buClr>
              <a:buSzPts val="2400"/>
              <a:buFont typeface="Twentieth Century"/>
              <a:buNone/>
            </a:pPr>
            <a:endParaRPr sz="2400" b="1"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72"/>
        <p:cNvGrpSpPr/>
        <p:nvPr/>
      </p:nvGrpSpPr>
      <p:grpSpPr>
        <a:xfrm>
          <a:off x="0" y="0"/>
          <a:ext cx="0" cy="0"/>
          <a:chOff x="0" y="0"/>
          <a:chExt cx="0" cy="0"/>
        </a:xfrm>
      </p:grpSpPr>
      <p:pic>
        <p:nvPicPr>
          <p:cNvPr id="73" name="Google Shape;73;p23"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74" name="Google Shape;74;p23"/>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3"/>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3"/>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10;コンテンツ" type="objTx">
  <p:cSld name="OBJECT_WITH_CAPTION_TEXT">
    <p:spTree>
      <p:nvGrpSpPr>
        <p:cNvPr id="1" name="Shape 77"/>
        <p:cNvGrpSpPr/>
        <p:nvPr/>
      </p:nvGrpSpPr>
      <p:grpSpPr>
        <a:xfrm>
          <a:off x="0" y="0"/>
          <a:ext cx="0" cy="0"/>
          <a:chOff x="0" y="0"/>
          <a:chExt cx="0" cy="0"/>
        </a:xfrm>
      </p:grpSpPr>
      <p:pic>
        <p:nvPicPr>
          <p:cNvPr id="78" name="Google Shape;78;p24"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79" name="Google Shape;79;p24"/>
          <p:cNvSpPr txBox="1">
            <a:spLocks noGrp="1"/>
          </p:cNvSpPr>
          <p:nvPr>
            <p:ph type="title"/>
          </p:nvPr>
        </p:nvSpPr>
        <p:spPr>
          <a:xfrm>
            <a:off x="913775" y="609600"/>
            <a:ext cx="3935688" cy="202325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4"/>
          <p:cNvSpPr txBox="1">
            <a:spLocks noGrp="1"/>
          </p:cNvSpPr>
          <p:nvPr>
            <p:ph type="body" idx="1"/>
          </p:nvPr>
        </p:nvSpPr>
        <p:spPr>
          <a:xfrm>
            <a:off x="5078062" y="609600"/>
            <a:ext cx="6200163" cy="5181599"/>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81" name="Google Shape;81;p24"/>
          <p:cNvSpPr txBox="1">
            <a:spLocks noGrp="1"/>
          </p:cNvSpPr>
          <p:nvPr>
            <p:ph type="body" idx="2"/>
          </p:nvPr>
        </p:nvSpPr>
        <p:spPr>
          <a:xfrm>
            <a:off x="913774" y="2632852"/>
            <a:ext cx="3935689" cy="315834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82" name="Google Shape;82;p24"/>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4"/>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85"/>
        <p:cNvGrpSpPr/>
        <p:nvPr/>
      </p:nvGrpSpPr>
      <p:grpSpPr>
        <a:xfrm>
          <a:off x="0" y="0"/>
          <a:ext cx="0" cy="0"/>
          <a:chOff x="0" y="0"/>
          <a:chExt cx="0" cy="0"/>
        </a:xfrm>
      </p:grpSpPr>
      <p:pic>
        <p:nvPicPr>
          <p:cNvPr id="86" name="Google Shape;86;p25"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87" name="Google Shape;87;p25"/>
          <p:cNvSpPr txBox="1">
            <a:spLocks noGrp="1"/>
          </p:cNvSpPr>
          <p:nvPr>
            <p:ph type="title"/>
          </p:nvPr>
        </p:nvSpPr>
        <p:spPr>
          <a:xfrm>
            <a:off x="913774" y="609600"/>
            <a:ext cx="5934969" cy="2023254"/>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25"/>
          <p:cNvSpPr>
            <a:spLocks noGrp="1"/>
          </p:cNvSpPr>
          <p:nvPr>
            <p:ph type="pic" idx="2"/>
          </p:nvPr>
        </p:nvSpPr>
        <p:spPr>
          <a:xfrm>
            <a:off x="7424803" y="609601"/>
            <a:ext cx="3255358" cy="5181600"/>
          </a:xfrm>
          <a:prstGeom prst="roundRect">
            <a:avLst>
              <a:gd name="adj" fmla="val 4943"/>
            </a:avLst>
          </a:prstGeom>
          <a:noFill/>
          <a:ln w="82550" cap="sq" cmpd="sng">
            <a:solidFill>
              <a:srgbClr val="EAEAEA"/>
            </a:solidFill>
            <a:prstDash val="solid"/>
            <a:miter lim="800000"/>
            <a:headEnd type="none" w="sm" len="sm"/>
            <a:tailEnd type="none" w="sm" len="sm"/>
          </a:ln>
        </p:spPr>
      </p:sp>
      <p:sp>
        <p:nvSpPr>
          <p:cNvPr id="89" name="Google Shape;89;p25"/>
          <p:cNvSpPr txBox="1">
            <a:spLocks noGrp="1"/>
          </p:cNvSpPr>
          <p:nvPr>
            <p:ph type="body" idx="1"/>
          </p:nvPr>
        </p:nvSpPr>
        <p:spPr>
          <a:xfrm>
            <a:off x="913794" y="2632852"/>
            <a:ext cx="5934949" cy="3158347"/>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90" name="Google Shape;90;p25"/>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5"/>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00000">
              <a:srgbClr val="B7B7B7"/>
            </a:gs>
          </a:gsLst>
          <a:lin ang="5400000" scaled="0"/>
        </a:gradFill>
        <a:effectLst/>
      </p:bgPr>
    </p:bg>
    <p:spTree>
      <p:nvGrpSpPr>
        <p:cNvPr id="1" name="Shape 9"/>
        <p:cNvGrpSpPr/>
        <p:nvPr/>
      </p:nvGrpSpPr>
      <p:grpSpPr>
        <a:xfrm>
          <a:off x="0" y="0"/>
          <a:ext cx="0" cy="0"/>
          <a:chOff x="0" y="0"/>
          <a:chExt cx="0" cy="0"/>
        </a:xfrm>
      </p:grpSpPr>
      <p:pic>
        <p:nvPicPr>
          <p:cNvPr id="10" name="Google Shape;10;p16" descr="\\DROBO-FS\QuickDrops\JB\PPTX NG\Droplets\LightingOverlay.png"/>
          <p:cNvPicPr preferRelativeResize="0"/>
          <p:nvPr/>
        </p:nvPicPr>
        <p:blipFill rotWithShape="1">
          <a:blip r:embed="rId19">
            <a:alphaModFix/>
          </a:blip>
          <a:srcRect/>
          <a:stretch/>
        </p:blipFill>
        <p:spPr>
          <a:xfrm>
            <a:off x="0" y="-1"/>
            <a:ext cx="12192003" cy="6858001"/>
          </a:xfrm>
          <a:prstGeom prst="rect">
            <a:avLst/>
          </a:prstGeom>
          <a:noFill/>
          <a:ln>
            <a:noFill/>
          </a:ln>
        </p:spPr>
      </p:pic>
      <p:sp>
        <p:nvSpPr>
          <p:cNvPr id="11" name="Google Shape;11;p16"/>
          <p:cNvSpPr txBox="1">
            <a:spLocks noGrp="1"/>
          </p:cNvSpPr>
          <p:nvPr>
            <p:ph type="title"/>
          </p:nvPr>
        </p:nvSpPr>
        <p:spPr>
          <a:xfrm>
            <a:off x="913775" y="618518"/>
            <a:ext cx="10364451" cy="834502"/>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6"/>
          <p:cNvSpPr txBox="1">
            <a:spLocks noGrp="1"/>
          </p:cNvSpPr>
          <p:nvPr>
            <p:ph type="body" idx="1"/>
          </p:nvPr>
        </p:nvSpPr>
        <p:spPr>
          <a:xfrm>
            <a:off x="913775" y="1545095"/>
            <a:ext cx="10364452" cy="4246105"/>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lnSpc>
                <a:spcPct val="12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12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3" name="Google Shape;13;p16"/>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600" b="0" i="0" u="none" strike="noStrike" cap="none">
                <a:solidFill>
                  <a:schemeClr val="dk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4" name="Google Shape;14;p16"/>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5" name="Google Shape;15;p16"/>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ja-JP"/>
              <a:t>‹#›</a:t>
            </a:fld>
            <a:endParaRPr/>
          </a:p>
        </p:txBody>
      </p:sp>
      <p:sp>
        <p:nvSpPr>
          <p:cNvPr id="16" name="Google Shape;16;p16"/>
          <p:cNvSpPr/>
          <p:nvPr/>
        </p:nvSpPr>
        <p:spPr>
          <a:xfrm>
            <a:off x="0" y="653140"/>
            <a:ext cx="12192000" cy="79829"/>
          </a:xfrm>
          <a:prstGeom prst="rect">
            <a:avLst/>
          </a:prstGeom>
          <a:solidFill>
            <a:srgbClr val="0000FF"/>
          </a:solidFill>
          <a:ln w="15875" cap="flat" cmpd="sng">
            <a:solidFill>
              <a:srgbClr val="2276A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pic>
        <p:nvPicPr>
          <p:cNvPr id="17" name="Google Shape;17;p16"/>
          <p:cNvPicPr preferRelativeResize="0"/>
          <p:nvPr/>
        </p:nvPicPr>
        <p:blipFill rotWithShape="1">
          <a:blip r:embed="rId20">
            <a:alphaModFix/>
          </a:blip>
          <a:srcRect/>
          <a:stretch/>
        </p:blipFill>
        <p:spPr>
          <a:xfrm>
            <a:off x="5927624" y="332465"/>
            <a:ext cx="6065520" cy="228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
          <p:cNvSpPr txBox="1">
            <a:spLocks noGrp="1"/>
          </p:cNvSpPr>
          <p:nvPr>
            <p:ph type="ctrTitle"/>
          </p:nvPr>
        </p:nvSpPr>
        <p:spPr>
          <a:xfrm>
            <a:off x="1751012" y="1300785"/>
            <a:ext cx="8689976" cy="2509213"/>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ts val="4800"/>
              <a:buFont typeface="Arial"/>
              <a:buNone/>
            </a:pPr>
            <a:r>
              <a:rPr lang="en-US" altLang="ja-JP" dirty="0" smtClean="0"/>
              <a:t>IT</a:t>
            </a:r>
            <a:r>
              <a:rPr lang="ja-JP" altLang="en-US" dirty="0" smtClean="0"/>
              <a:t>集中講座</a:t>
            </a:r>
            <a:r>
              <a:rPr lang="en-US" altLang="ja-JP" dirty="0" smtClean="0"/>
              <a:t/>
            </a:r>
            <a:br>
              <a:rPr lang="en-US" altLang="ja-JP" dirty="0" smtClean="0"/>
            </a:br>
            <a:r>
              <a:rPr lang="ja-JP" altLang="en-US" dirty="0" smtClean="0"/>
              <a:t>応用</a:t>
            </a:r>
            <a:r>
              <a:rPr lang="en-US" altLang="ja-JP" dirty="0" smtClean="0"/>
              <a:t/>
            </a:r>
            <a:br>
              <a:rPr lang="en-US" altLang="ja-JP" dirty="0" smtClean="0"/>
            </a:br>
            <a:r>
              <a:rPr lang="en-US" altLang="ja-JP" dirty="0" smtClean="0"/>
              <a:t>JavaScript </a:t>
            </a:r>
            <a:r>
              <a:rPr lang="ja-JP" altLang="en-US" dirty="0" smtClean="0"/>
              <a:t>（</a:t>
            </a:r>
            <a:r>
              <a:rPr lang="en-US" altLang="ja-JP" dirty="0" smtClean="0"/>
              <a:t>jQuery</a:t>
            </a:r>
            <a:r>
              <a:rPr lang="ja-JP" altLang="en-US" dirty="0" smtClean="0"/>
              <a:t>）</a:t>
            </a:r>
            <a:r>
              <a:rPr lang="ja-JP" dirty="0"/>
              <a:t/>
            </a:r>
            <a:br>
              <a:rPr lang="ja-JP" dirty="0"/>
            </a:br>
            <a:endParaRPr dirty="0"/>
          </a:p>
        </p:txBody>
      </p:sp>
      <p:sp>
        <p:nvSpPr>
          <p:cNvPr id="172" name="Google Shape;172;p1"/>
          <p:cNvSpPr txBox="1">
            <a:spLocks noGrp="1"/>
          </p:cNvSpPr>
          <p:nvPr>
            <p:ph type="subTitle" idx="1"/>
          </p:nvPr>
        </p:nvSpPr>
        <p:spPr>
          <a:xfrm>
            <a:off x="1751012" y="4722312"/>
            <a:ext cx="8689976" cy="535487"/>
          </a:xfrm>
          <a:prstGeom prst="rect">
            <a:avLst/>
          </a:prstGeom>
          <a:no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0"/>
              </a:spcAft>
              <a:buSzPts val="2200"/>
              <a:buNone/>
            </a:pPr>
            <a:r>
              <a:rPr lang="ja-JP" altLang="en-US" dirty="0"/>
              <a:t>コンピュータ教育</a:t>
            </a:r>
            <a:r>
              <a:rPr lang="ja-JP" altLang="en-US" dirty="0" smtClean="0"/>
              <a:t>学院</a:t>
            </a:r>
            <a:endParaRPr dirty="0"/>
          </a:p>
        </p:txBody>
      </p:sp>
      <p:sp>
        <p:nvSpPr>
          <p:cNvPr id="173" name="Google Shape;173;p1"/>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ja-JP"/>
              <a:t>2021</a:t>
            </a:r>
            <a:endParaRPr/>
          </a:p>
        </p:txBody>
      </p:sp>
      <p:sp>
        <p:nvSpPr>
          <p:cNvPr id="174" name="Google Shape;174;p1"/>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t>1</a:t>
            </a:fld>
            <a:endParaRPr/>
          </a:p>
        </p:txBody>
      </p:sp>
    </p:spTree>
    <p:extLst>
      <p:ext uri="{BB962C8B-B14F-4D97-AF65-F5344CB8AC3E}">
        <p14:creationId xmlns:p14="http://schemas.microsoft.com/office/powerpoint/2010/main" val="2080190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イベントルーチンを実装する</a:t>
            </a:r>
            <a:endParaRPr kumimoji="1" lang="ja-JP" altLang="en-US" dirty="0"/>
          </a:p>
        </p:txBody>
      </p:sp>
      <p:sp>
        <p:nvSpPr>
          <p:cNvPr id="3" name="テキスト プレースホルダー 2"/>
          <p:cNvSpPr>
            <a:spLocks noGrp="1"/>
          </p:cNvSpPr>
          <p:nvPr>
            <p:ph type="body" idx="1"/>
          </p:nvPr>
        </p:nvSpPr>
        <p:spPr/>
        <p:txBody>
          <a:bodyPr/>
          <a:lstStyle/>
          <a:p>
            <a:r>
              <a:rPr kumimoji="1" lang="ja-JP" altLang="en-US" dirty="0" smtClean="0"/>
              <a:t>メニューアイコンにマウスが重なったら、非表示となっているメニューを表示する</a:t>
            </a:r>
            <a:endParaRPr kumimoji="1" lang="en-US" altLang="ja-JP" dirty="0" smtClean="0"/>
          </a:p>
          <a:p>
            <a:endParaRPr kumimoji="1" lang="ja-JP" altLang="en-US" dirty="0"/>
          </a:p>
        </p:txBody>
      </p:sp>
      <p:sp>
        <p:nvSpPr>
          <p:cNvPr id="4" name="スライド番号プレースホルダー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10</a:t>
            </a:fld>
            <a:endParaRPr lang="ja-JP" altLang="en-US"/>
          </a:p>
        </p:txBody>
      </p:sp>
      <p:pic>
        <p:nvPicPr>
          <p:cNvPr id="5" name="図 4"/>
          <p:cNvPicPr>
            <a:picLocks noChangeAspect="1"/>
          </p:cNvPicPr>
          <p:nvPr/>
        </p:nvPicPr>
        <p:blipFill>
          <a:blip r:embed="rId2"/>
          <a:stretch>
            <a:fillRect/>
          </a:stretch>
        </p:blipFill>
        <p:spPr>
          <a:xfrm>
            <a:off x="1282264" y="2204539"/>
            <a:ext cx="7497221" cy="1886213"/>
          </a:xfrm>
          <a:prstGeom prst="rect">
            <a:avLst/>
          </a:prstGeom>
        </p:spPr>
      </p:pic>
      <p:sp>
        <p:nvSpPr>
          <p:cNvPr id="6" name="角丸四角形 5"/>
          <p:cNvSpPr/>
          <p:nvPr/>
        </p:nvSpPr>
        <p:spPr>
          <a:xfrm>
            <a:off x="2220686" y="2477416"/>
            <a:ext cx="5295482" cy="838539"/>
          </a:xfrm>
          <a:prstGeom prst="roundRect">
            <a:avLst/>
          </a:prstGeom>
          <a:no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36399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イベント処理部の書き方</a:t>
            </a:r>
            <a:endParaRPr kumimoji="1" lang="ja-JP" altLang="en-US" dirty="0"/>
          </a:p>
        </p:txBody>
      </p:sp>
      <p:sp>
        <p:nvSpPr>
          <p:cNvPr id="3" name="テキスト プレースホルダー 2"/>
          <p:cNvSpPr>
            <a:spLocks noGrp="1"/>
          </p:cNvSpPr>
          <p:nvPr>
            <p:ph type="body" idx="1"/>
          </p:nvPr>
        </p:nvSpPr>
        <p:spPr>
          <a:xfrm>
            <a:off x="913774" y="4989476"/>
            <a:ext cx="10363826" cy="842082"/>
          </a:xfrm>
        </p:spPr>
        <p:txBody>
          <a:bodyPr/>
          <a:lstStyle/>
          <a:p>
            <a:r>
              <a:rPr kumimoji="1" lang="en-US" altLang="ja-JP" dirty="0" smtClean="0"/>
              <a:t>ID</a:t>
            </a:r>
            <a:r>
              <a:rPr kumimoji="1" lang="ja-JP" altLang="en-US" dirty="0" smtClean="0"/>
              <a:t>セレクタ「</a:t>
            </a:r>
            <a:r>
              <a:rPr kumimoji="1" lang="en-US" altLang="ja-JP" dirty="0" smtClean="0"/>
              <a:t>#</a:t>
            </a:r>
            <a:r>
              <a:rPr kumimoji="1" lang="en-US" altLang="ja-JP" dirty="0" err="1" smtClean="0"/>
              <a:t>menuicon</a:t>
            </a:r>
            <a:r>
              <a:rPr kumimoji="1" lang="ja-JP" altLang="en-US" dirty="0" smtClean="0"/>
              <a:t>」がマウスオーバーしたときの処理</a:t>
            </a:r>
            <a:endParaRPr kumimoji="1" lang="ja-JP" altLang="en-US" dirty="0"/>
          </a:p>
        </p:txBody>
      </p:sp>
      <p:sp>
        <p:nvSpPr>
          <p:cNvPr id="4" name="スライド番号プレースホルダー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11</a:t>
            </a:fld>
            <a:endParaRPr lang="ja-JP" altLang="en-US"/>
          </a:p>
        </p:txBody>
      </p:sp>
      <p:pic>
        <p:nvPicPr>
          <p:cNvPr id="5" name="図 4"/>
          <p:cNvPicPr>
            <a:picLocks noChangeAspect="1"/>
          </p:cNvPicPr>
          <p:nvPr/>
        </p:nvPicPr>
        <p:blipFill rotWithShape="1">
          <a:blip r:embed="rId2"/>
          <a:srcRect l="14258" t="2413" b="40138"/>
          <a:stretch/>
        </p:blipFill>
        <p:spPr>
          <a:xfrm>
            <a:off x="913775" y="2758439"/>
            <a:ext cx="10035104" cy="1691641"/>
          </a:xfrm>
          <a:prstGeom prst="rect">
            <a:avLst/>
          </a:prstGeom>
        </p:spPr>
      </p:pic>
      <p:sp>
        <p:nvSpPr>
          <p:cNvPr id="6" name="角丸四角形 5"/>
          <p:cNvSpPr/>
          <p:nvPr/>
        </p:nvSpPr>
        <p:spPr>
          <a:xfrm>
            <a:off x="1672046" y="2941320"/>
            <a:ext cx="2442754" cy="662939"/>
          </a:xfrm>
          <a:prstGeom prst="roundRect">
            <a:avLst/>
          </a:prstGeom>
          <a:no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7" name="角丸四角形吹き出し 6"/>
          <p:cNvSpPr/>
          <p:nvPr/>
        </p:nvSpPr>
        <p:spPr>
          <a:xfrm>
            <a:off x="2456607" y="1731363"/>
            <a:ext cx="3474720" cy="975359"/>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処理対象を</a:t>
            </a:r>
            <a:r>
              <a:rPr kumimoji="1" lang="en-US" altLang="ja-JP" b="1" dirty="0" smtClean="0"/>
              <a:t>CSS</a:t>
            </a:r>
            <a:r>
              <a:rPr kumimoji="1" lang="ja-JP" altLang="en-US" b="1" dirty="0" smtClean="0"/>
              <a:t>セレクタの形で記述する</a:t>
            </a:r>
            <a:endParaRPr kumimoji="1" lang="ja-JP" altLang="en-US" b="1" dirty="0"/>
          </a:p>
        </p:txBody>
      </p:sp>
      <p:sp>
        <p:nvSpPr>
          <p:cNvPr id="8" name="角丸四角形 7"/>
          <p:cNvSpPr/>
          <p:nvPr/>
        </p:nvSpPr>
        <p:spPr>
          <a:xfrm>
            <a:off x="4193967" y="2941320"/>
            <a:ext cx="1490553" cy="662939"/>
          </a:xfrm>
          <a:prstGeom prst="roundRect">
            <a:avLst/>
          </a:prstGeom>
          <a:no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9" name="角丸四角形吹き出し 8"/>
          <p:cNvSpPr/>
          <p:nvPr/>
        </p:nvSpPr>
        <p:spPr>
          <a:xfrm>
            <a:off x="3386246" y="4014117"/>
            <a:ext cx="4431873" cy="975359"/>
          </a:xfrm>
          <a:prstGeom prst="wedgeRoundRectCallout">
            <a:avLst>
              <a:gd name="adj1" fmla="val -14254"/>
              <a:gd name="adj2" fmla="val -812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イベント名が関数と呼ばれる形で実装されている</a:t>
            </a:r>
            <a:endParaRPr kumimoji="1" lang="ja-JP" altLang="en-US" b="1" dirty="0"/>
          </a:p>
        </p:txBody>
      </p:sp>
      <p:sp>
        <p:nvSpPr>
          <p:cNvPr id="10" name="角丸四角形吹き出し 9"/>
          <p:cNvSpPr/>
          <p:nvPr/>
        </p:nvSpPr>
        <p:spPr>
          <a:xfrm>
            <a:off x="6236126" y="1731363"/>
            <a:ext cx="4431873" cy="975359"/>
          </a:xfrm>
          <a:prstGeom prst="wedgeRoundRectCallout">
            <a:avLst>
              <a:gd name="adj1" fmla="val -35230"/>
              <a:gd name="adj2" fmla="val 9218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イベント処理関数は、引数</a:t>
            </a:r>
            <a:r>
              <a:rPr kumimoji="1" lang="en-US" altLang="ja-JP" b="1" dirty="0" smtClean="0"/>
              <a:t>e</a:t>
            </a:r>
            <a:r>
              <a:rPr kumimoji="1" lang="ja-JP" altLang="en-US" b="1" dirty="0" smtClean="0"/>
              <a:t>を取る</a:t>
            </a:r>
            <a:endParaRPr kumimoji="1" lang="ja-JP" altLang="en-US" b="1" dirty="0"/>
          </a:p>
        </p:txBody>
      </p:sp>
    </p:spTree>
    <p:extLst>
      <p:ext uri="{BB962C8B-B14F-4D97-AF65-F5344CB8AC3E}">
        <p14:creationId xmlns:p14="http://schemas.microsoft.com/office/powerpoint/2010/main" val="684822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12</a:t>
            </a:fld>
            <a:endParaRPr lang="ja-JP" altLang="en-US"/>
          </a:p>
        </p:txBody>
      </p:sp>
    </p:spTree>
    <p:extLst>
      <p:ext uri="{BB962C8B-B14F-4D97-AF65-F5344CB8AC3E}">
        <p14:creationId xmlns:p14="http://schemas.microsoft.com/office/powerpoint/2010/main" val="805287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概要</a:t>
            </a:r>
            <a:endParaRPr kumimoji="1" lang="ja-JP" altLang="en-US" dirty="0"/>
          </a:p>
        </p:txBody>
      </p:sp>
      <p:sp>
        <p:nvSpPr>
          <p:cNvPr id="3" name="テキスト プレースホルダー 2"/>
          <p:cNvSpPr>
            <a:spLocks noGrp="1"/>
          </p:cNvSpPr>
          <p:nvPr>
            <p:ph type="body" idx="1"/>
          </p:nvPr>
        </p:nvSpPr>
        <p:spPr/>
        <p:txBody>
          <a:bodyPr/>
          <a:lstStyle/>
          <a:p>
            <a:r>
              <a:rPr kumimoji="1" lang="ja-JP" altLang="en-US" dirty="0" smtClean="0"/>
              <a:t>デザインカンプ、デザインの指示書をもとに</a:t>
            </a:r>
            <a:r>
              <a:rPr kumimoji="1" lang="en-US" altLang="ja-JP" dirty="0" smtClean="0"/>
              <a:t>HTML</a:t>
            </a:r>
            <a:r>
              <a:rPr kumimoji="1" lang="ja-JP" altLang="en-US" dirty="0" smtClean="0"/>
              <a:t>を構築します。</a:t>
            </a:r>
            <a:endParaRPr kumimoji="1" lang="en-US" altLang="ja-JP" dirty="0" smtClean="0"/>
          </a:p>
          <a:p>
            <a:r>
              <a:rPr kumimoji="1" lang="ja-JP" altLang="en-US" dirty="0" smtClean="0"/>
              <a:t>レスポンシブデザインについての</a:t>
            </a:r>
            <a:r>
              <a:rPr kumimoji="1" lang="en-US" altLang="ja-JP" dirty="0" smtClean="0"/>
              <a:t>CSS</a:t>
            </a:r>
            <a:r>
              <a:rPr kumimoji="1" lang="ja-JP" altLang="en-US" dirty="0" smtClean="0"/>
              <a:t>について解説します。</a:t>
            </a:r>
            <a:endParaRPr kumimoji="1" lang="en-US" altLang="ja-JP" dirty="0" smtClean="0"/>
          </a:p>
          <a:p>
            <a:r>
              <a:rPr kumimoji="1" lang="ja-JP" altLang="en-US" dirty="0"/>
              <a:t>タグの</a:t>
            </a:r>
            <a:r>
              <a:rPr kumimoji="1" lang="ja-JP" altLang="en-US" dirty="0" smtClean="0"/>
              <a:t>構造について再度整理を行います。</a:t>
            </a:r>
            <a:endParaRPr kumimoji="1" lang="en-US" altLang="ja-JP" dirty="0" smtClean="0"/>
          </a:p>
          <a:p>
            <a:r>
              <a:rPr kumimoji="1" lang="ja-JP" altLang="en-US" dirty="0"/>
              <a:t>フォームの構築に</a:t>
            </a:r>
            <a:r>
              <a:rPr kumimoji="1" lang="ja-JP" altLang="en-US" dirty="0" smtClean="0"/>
              <a:t>ついても再度学習します。</a:t>
            </a:r>
            <a:endParaRPr kumimoji="1" lang="ja-JP" altLang="en-US" dirty="0"/>
          </a:p>
        </p:txBody>
      </p:sp>
      <p:sp>
        <p:nvSpPr>
          <p:cNvPr id="4" name="スライド番号プレースホルダー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2</a:t>
            </a:fld>
            <a:endParaRPr lang="ja-JP" altLang="en-US"/>
          </a:p>
        </p:txBody>
      </p:sp>
    </p:spTree>
    <p:extLst>
      <p:ext uri="{BB962C8B-B14F-4D97-AF65-F5344CB8AC3E}">
        <p14:creationId xmlns:p14="http://schemas.microsoft.com/office/powerpoint/2010/main" val="2437838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jQuery</a:t>
            </a:r>
            <a:r>
              <a:rPr kumimoji="1" lang="ja-JP" altLang="en-US" dirty="0" smtClean="0"/>
              <a:t>とは</a:t>
            </a:r>
            <a:endParaRPr kumimoji="1" lang="ja-JP" altLang="en-US" dirty="0"/>
          </a:p>
        </p:txBody>
      </p:sp>
      <p:sp>
        <p:nvSpPr>
          <p:cNvPr id="3" name="テキスト プレースホルダー 2"/>
          <p:cNvSpPr>
            <a:spLocks noGrp="1"/>
          </p:cNvSpPr>
          <p:nvPr>
            <p:ph type="body" idx="1"/>
          </p:nvPr>
        </p:nvSpPr>
        <p:spPr/>
        <p:txBody>
          <a:bodyPr/>
          <a:lstStyle/>
          <a:p>
            <a:r>
              <a:rPr kumimoji="1" lang="en-US" altLang="ja-JP" dirty="0" smtClean="0"/>
              <a:t>JavaScript</a:t>
            </a:r>
            <a:r>
              <a:rPr kumimoji="1" lang="ja-JP" altLang="en-US" dirty="0" smtClean="0"/>
              <a:t>のライブラリの一種です</a:t>
            </a:r>
            <a:r>
              <a:rPr kumimoji="1" lang="en-US" altLang="ja-JP" dirty="0" smtClean="0"/>
              <a:t/>
            </a:r>
            <a:br>
              <a:rPr kumimoji="1" lang="en-US" altLang="ja-JP" dirty="0" smtClean="0"/>
            </a:br>
            <a:r>
              <a:rPr kumimoji="1" lang="ja-JP" altLang="en-US" dirty="0" smtClean="0"/>
              <a:t>ライブラリとは、開発に使える汎用的なプログラムをまとめたものを指します</a:t>
            </a:r>
            <a:endParaRPr kumimoji="1" lang="en-US" altLang="ja-JP" dirty="0" smtClean="0"/>
          </a:p>
          <a:p>
            <a:r>
              <a:rPr kumimoji="1" lang="ja-JP" altLang="en-US" dirty="0" smtClean="0"/>
              <a:t>利用したい機能やプログラムがあるときに位置から構築するのではなく、すでにあるライブラリを使うことでコーディングを省略することができます。</a:t>
            </a:r>
          </a:p>
          <a:p>
            <a:pPr lvl="0"/>
            <a:r>
              <a:rPr kumimoji="1" lang="en-US" altLang="ja-JP" dirty="0" smtClean="0"/>
              <a:t>jQuery</a:t>
            </a:r>
            <a:r>
              <a:rPr kumimoji="1" lang="ja-JP" altLang="en-US" dirty="0" smtClean="0"/>
              <a:t>は</a:t>
            </a:r>
            <a:r>
              <a:rPr kumimoji="1" lang="en-US" altLang="ja-JP" dirty="0" smtClean="0"/>
              <a:t>2006</a:t>
            </a:r>
            <a:r>
              <a:rPr kumimoji="1" lang="ja-JP" altLang="en-US" dirty="0" smtClean="0"/>
              <a:t>年のリリースで、枯れたライブラリになります</a:t>
            </a:r>
            <a:r>
              <a:rPr kumimoji="1" lang="en-US" altLang="ja-JP" dirty="0" smtClean="0"/>
              <a:t/>
            </a:r>
            <a:br>
              <a:rPr kumimoji="1" lang="en-US" altLang="ja-JP" dirty="0" smtClean="0"/>
            </a:br>
            <a:r>
              <a:rPr kumimoji="1" lang="ja-JP" altLang="en-US" dirty="0" smtClean="0"/>
              <a:t>枯れた＝誤動作が取り除かれた、より便利になった　という傾向が強いです。</a:t>
            </a:r>
            <a:endParaRPr kumimoji="1" lang="en-US" altLang="ja-JP" sz="2800" b="0" i="0" u="none" strike="noStrike" cap="none" dirty="0" smtClean="0">
              <a:solidFill>
                <a:schemeClr val="dk1"/>
              </a:solidFill>
              <a:effectLst/>
              <a:latin typeface="Arial"/>
              <a:cs typeface="Arial"/>
              <a:sym typeface="Arial"/>
            </a:endParaRPr>
          </a:p>
        </p:txBody>
      </p:sp>
      <p:sp>
        <p:nvSpPr>
          <p:cNvPr id="4" name="スライド番号プレースホルダー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3</a:t>
            </a:fld>
            <a:endParaRPr lang="ja-JP" altLang="en-US"/>
          </a:p>
        </p:txBody>
      </p:sp>
    </p:spTree>
    <p:extLst>
      <p:ext uri="{BB962C8B-B14F-4D97-AF65-F5344CB8AC3E}">
        <p14:creationId xmlns:p14="http://schemas.microsoft.com/office/powerpoint/2010/main" val="1393721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jQuery</a:t>
            </a:r>
            <a:r>
              <a:rPr kumimoji="1" lang="ja-JP" altLang="en-US" dirty="0" smtClean="0"/>
              <a:t>の特徴</a:t>
            </a:r>
            <a:endParaRPr kumimoji="1" lang="ja-JP" altLang="en-US" dirty="0"/>
          </a:p>
        </p:txBody>
      </p:sp>
      <p:sp>
        <p:nvSpPr>
          <p:cNvPr id="3" name="テキスト プレースホルダー 2"/>
          <p:cNvSpPr>
            <a:spLocks noGrp="1"/>
          </p:cNvSpPr>
          <p:nvPr>
            <p:ph type="body" idx="1"/>
          </p:nvPr>
        </p:nvSpPr>
        <p:spPr/>
        <p:txBody>
          <a:bodyPr/>
          <a:lstStyle/>
          <a:p>
            <a:r>
              <a:rPr kumimoji="1" lang="en-US" altLang="ja-JP" dirty="0" smtClean="0"/>
              <a:t>jQuery</a:t>
            </a:r>
            <a:r>
              <a:rPr kumimoji="1" lang="ja-JP" altLang="en-US" dirty="0" smtClean="0"/>
              <a:t>は動きのある</a:t>
            </a:r>
            <a:r>
              <a:rPr kumimoji="1" lang="en-US" altLang="ja-JP" dirty="0" smtClean="0"/>
              <a:t>WEB</a:t>
            </a:r>
            <a:r>
              <a:rPr kumimoji="1" lang="ja-JP" altLang="en-US" dirty="0" smtClean="0"/>
              <a:t>サイトの構築する際によく使用されます</a:t>
            </a:r>
            <a:r>
              <a:rPr kumimoji="1" lang="en-US" altLang="ja-JP" dirty="0" smtClean="0"/>
              <a:t/>
            </a:r>
            <a:br>
              <a:rPr kumimoji="1" lang="en-US" altLang="ja-JP" dirty="0" smtClean="0"/>
            </a:br>
            <a:r>
              <a:rPr kumimoji="1" lang="en-US" altLang="ja-JP" dirty="0" smtClean="0"/>
              <a:t>SNS</a:t>
            </a:r>
            <a:r>
              <a:rPr kumimoji="1" lang="ja-JP" altLang="en-US" dirty="0" err="1" smtClean="0"/>
              <a:t>への</a:t>
            </a:r>
            <a:r>
              <a:rPr kumimoji="1" lang="ja-JP" altLang="en-US" dirty="0" smtClean="0"/>
              <a:t>リンクボタンの設置</a:t>
            </a:r>
            <a:r>
              <a:rPr kumimoji="1" lang="en-US" altLang="ja-JP" dirty="0" smtClean="0"/>
              <a:t/>
            </a:r>
            <a:br>
              <a:rPr kumimoji="1" lang="en-US" altLang="ja-JP" dirty="0" smtClean="0"/>
            </a:br>
            <a:r>
              <a:rPr kumimoji="1" lang="ja-JP" altLang="en-US" dirty="0" smtClean="0"/>
              <a:t>サイトスクロールのボタンの設置　　など</a:t>
            </a:r>
            <a:endParaRPr kumimoji="1" lang="en-US" altLang="ja-JP" dirty="0" smtClean="0"/>
          </a:p>
          <a:p>
            <a:r>
              <a:rPr kumimoji="1" lang="en-US" altLang="ja-JP" dirty="0" smtClean="0"/>
              <a:t>DOM</a:t>
            </a:r>
            <a:r>
              <a:rPr kumimoji="1" lang="ja-JP" altLang="en-US" dirty="0" smtClean="0"/>
              <a:t>の操作が簡単になる</a:t>
            </a:r>
            <a:endParaRPr kumimoji="1" lang="en-US" altLang="ja-JP" dirty="0" smtClean="0"/>
          </a:p>
          <a:p>
            <a:pPr lvl="1"/>
            <a:r>
              <a:rPr kumimoji="1" lang="en-US" altLang="ja-JP" dirty="0" smtClean="0"/>
              <a:t>DOM</a:t>
            </a:r>
            <a:r>
              <a:rPr kumimoji="1" lang="ja-JP" altLang="en-US" dirty="0" smtClean="0"/>
              <a:t>とは、</a:t>
            </a:r>
            <a:r>
              <a:rPr kumimoji="1" lang="en-US" altLang="ja-JP" dirty="0" smtClean="0"/>
              <a:t>HTML</a:t>
            </a:r>
            <a:r>
              <a:rPr kumimoji="1" lang="ja-JP" altLang="en-US" dirty="0" smtClean="0"/>
              <a:t>のタグによる階層構造のことです。この操作が簡単になります。</a:t>
            </a:r>
            <a:endParaRPr kumimoji="1" lang="en-US" altLang="ja-JP" dirty="0" smtClean="0"/>
          </a:p>
          <a:p>
            <a:pPr lvl="1"/>
            <a:r>
              <a:rPr kumimoji="1" lang="en-US" altLang="ja-JP" dirty="0" smtClean="0"/>
              <a:t>CSS</a:t>
            </a:r>
            <a:r>
              <a:rPr kumimoji="1" lang="ja-JP" altLang="en-US" dirty="0" smtClean="0"/>
              <a:t>セレクタがほぼそのままの形で使用でき、プロパティの操作がメソッドとして提供されるために学びやすい</a:t>
            </a:r>
            <a:endParaRPr kumimoji="1" lang="en-US" altLang="ja-JP" dirty="0" smtClean="0"/>
          </a:p>
          <a:p>
            <a:pPr lvl="1"/>
            <a:r>
              <a:rPr kumimoji="1" lang="ja-JP" altLang="en-US" dirty="0" smtClean="0"/>
              <a:t>メソッドチェーンと呼ばれる技法により、プログラムを短く効率的に描くことができます。</a:t>
            </a:r>
            <a:endParaRPr kumimoji="1" lang="en-US" altLang="ja-JP" dirty="0" smtClean="0"/>
          </a:p>
        </p:txBody>
      </p:sp>
      <p:sp>
        <p:nvSpPr>
          <p:cNvPr id="4" name="スライド番号プレースホルダー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4</a:t>
            </a:fld>
            <a:endParaRPr lang="ja-JP" altLang="en-US"/>
          </a:p>
        </p:txBody>
      </p:sp>
    </p:spTree>
    <p:extLst>
      <p:ext uri="{BB962C8B-B14F-4D97-AF65-F5344CB8AC3E}">
        <p14:creationId xmlns:p14="http://schemas.microsoft.com/office/powerpoint/2010/main" val="1268758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jQuery</a:t>
            </a:r>
            <a:r>
              <a:rPr kumimoji="1" lang="ja-JP" altLang="en-US" dirty="0" smtClean="0"/>
              <a:t>を使うメリット</a:t>
            </a:r>
            <a:endParaRPr kumimoji="1" lang="ja-JP" altLang="en-US" dirty="0"/>
          </a:p>
        </p:txBody>
      </p:sp>
      <p:sp>
        <p:nvSpPr>
          <p:cNvPr id="3" name="テキスト プレースホルダー 2"/>
          <p:cNvSpPr>
            <a:spLocks noGrp="1"/>
          </p:cNvSpPr>
          <p:nvPr>
            <p:ph type="body" idx="1"/>
          </p:nvPr>
        </p:nvSpPr>
        <p:spPr/>
        <p:txBody>
          <a:bodyPr/>
          <a:lstStyle/>
          <a:p>
            <a:r>
              <a:rPr kumimoji="1" lang="ja-JP" altLang="en-US" dirty="0" smtClean="0"/>
              <a:t>ソースコードの簡易化</a:t>
            </a:r>
            <a:endParaRPr kumimoji="1" lang="en-US" altLang="ja-JP" dirty="0" smtClean="0"/>
          </a:p>
          <a:p>
            <a:r>
              <a:rPr kumimoji="1" lang="ja-JP" altLang="en-US" dirty="0"/>
              <a:t>豊富な</a:t>
            </a:r>
            <a:r>
              <a:rPr kumimoji="1" lang="ja-JP" altLang="en-US" dirty="0" smtClean="0"/>
              <a:t>プラグイン</a:t>
            </a:r>
            <a:endParaRPr kumimoji="1" lang="en-US" altLang="ja-JP" dirty="0" smtClean="0"/>
          </a:p>
          <a:p>
            <a:r>
              <a:rPr kumimoji="1" lang="ja-JP" altLang="en-US" dirty="0"/>
              <a:t>様々な</a:t>
            </a:r>
            <a:r>
              <a:rPr kumimoji="1" lang="ja-JP" altLang="en-US" dirty="0" smtClean="0"/>
              <a:t>ブラウザに対応できる</a:t>
            </a:r>
            <a:endParaRPr kumimoji="1" lang="en-US" altLang="ja-JP" dirty="0" smtClean="0"/>
          </a:p>
          <a:p>
            <a:r>
              <a:rPr kumimoji="1" lang="en-US" altLang="ja-JP" dirty="0" smtClean="0"/>
              <a:t>Ajax</a:t>
            </a:r>
            <a:r>
              <a:rPr kumimoji="1" lang="ja-JP" altLang="en-US" dirty="0" smtClean="0"/>
              <a:t>を使用できる</a:t>
            </a:r>
            <a:endParaRPr kumimoji="1" lang="en-US" altLang="ja-JP" dirty="0" smtClean="0"/>
          </a:p>
        </p:txBody>
      </p:sp>
      <p:sp>
        <p:nvSpPr>
          <p:cNvPr id="4" name="スライド番号プレースホルダー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5</a:t>
            </a:fld>
            <a:endParaRPr lang="ja-JP" altLang="en-US"/>
          </a:p>
        </p:txBody>
      </p:sp>
      <p:pic>
        <p:nvPicPr>
          <p:cNvPr id="5" name="図 4"/>
          <p:cNvPicPr>
            <a:picLocks noChangeAspect="1"/>
          </p:cNvPicPr>
          <p:nvPr/>
        </p:nvPicPr>
        <p:blipFill>
          <a:blip r:embed="rId2"/>
          <a:stretch>
            <a:fillRect/>
          </a:stretch>
        </p:blipFill>
        <p:spPr>
          <a:xfrm>
            <a:off x="7556934" y="2394856"/>
            <a:ext cx="3720666" cy="3436701"/>
          </a:xfrm>
          <a:prstGeom prst="rect">
            <a:avLst/>
          </a:prstGeom>
        </p:spPr>
      </p:pic>
    </p:spTree>
    <p:extLst>
      <p:ext uri="{BB962C8B-B14F-4D97-AF65-F5344CB8AC3E}">
        <p14:creationId xmlns:p14="http://schemas.microsoft.com/office/powerpoint/2010/main" val="2786292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jQuery</a:t>
            </a:r>
            <a:r>
              <a:rPr kumimoji="1" lang="ja-JP" altLang="en-US" dirty="0" smtClean="0"/>
              <a:t>のダウンロードサイト</a:t>
            </a:r>
            <a:endParaRPr kumimoji="1" lang="ja-JP" altLang="en-US" dirty="0"/>
          </a:p>
        </p:txBody>
      </p:sp>
      <p:sp>
        <p:nvSpPr>
          <p:cNvPr id="3" name="テキスト プレースホルダー 2"/>
          <p:cNvSpPr>
            <a:spLocks noGrp="1"/>
          </p:cNvSpPr>
          <p:nvPr>
            <p:ph type="body" idx="1"/>
          </p:nvPr>
        </p:nvSpPr>
        <p:spPr/>
        <p:txBody>
          <a:bodyPr/>
          <a:lstStyle/>
          <a:p>
            <a:r>
              <a:rPr kumimoji="1" lang="en-US" altLang="ja-JP" dirty="0" smtClean="0"/>
              <a:t>http://jQuery.com</a:t>
            </a:r>
            <a:r>
              <a:rPr kumimoji="1" lang="ja-JP" altLang="en-US" dirty="0" smtClean="0"/>
              <a:t>が公式サイトになります</a:t>
            </a:r>
            <a:endParaRPr kumimoji="1" lang="en-US" altLang="ja-JP" dirty="0" smtClean="0"/>
          </a:p>
          <a:p>
            <a:r>
              <a:rPr kumimoji="1" lang="en-US" altLang="ja-JP" dirty="0" smtClean="0"/>
              <a:t>jQuery</a:t>
            </a:r>
            <a:r>
              <a:rPr kumimoji="1" lang="ja-JP" altLang="en-US" dirty="0" smtClean="0"/>
              <a:t>をダウンロードして</a:t>
            </a:r>
            <a:r>
              <a:rPr kumimoji="1" lang="en-US" altLang="ja-JP" dirty="0" smtClean="0"/>
              <a:t>HTML</a:t>
            </a:r>
            <a:r>
              <a:rPr kumimoji="1" lang="ja-JP" altLang="en-US" dirty="0" smtClean="0"/>
              <a:t>に取り込む</a:t>
            </a:r>
            <a:endParaRPr kumimoji="1" lang="en-US" altLang="ja-JP" dirty="0" smtClean="0"/>
          </a:p>
          <a:p>
            <a:r>
              <a:rPr kumimoji="1" lang="en-US" altLang="ja-JP" dirty="0" smtClean="0"/>
              <a:t>CDN</a:t>
            </a:r>
            <a:r>
              <a:rPr kumimoji="1" lang="ja-JP" altLang="en-US" dirty="0" smtClean="0"/>
              <a:t>（コンテンツ配信ネットワーク）に置かれたファイルを利用する方法</a:t>
            </a:r>
            <a:endParaRPr kumimoji="1" lang="en-US" altLang="ja-JP" dirty="0" smtClean="0"/>
          </a:p>
          <a:p>
            <a:endParaRPr kumimoji="1" lang="en-US" altLang="ja-JP" dirty="0" smtClean="0"/>
          </a:p>
        </p:txBody>
      </p:sp>
      <p:sp>
        <p:nvSpPr>
          <p:cNvPr id="4" name="スライド番号プレースホルダー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6</a:t>
            </a:fld>
            <a:endParaRPr lang="ja-JP" altLang="en-US"/>
          </a:p>
        </p:txBody>
      </p:sp>
    </p:spTree>
    <p:extLst>
      <p:ext uri="{BB962C8B-B14F-4D97-AF65-F5344CB8AC3E}">
        <p14:creationId xmlns:p14="http://schemas.microsoft.com/office/powerpoint/2010/main" val="1599795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事前準備</a:t>
            </a:r>
            <a:endParaRPr kumimoji="1" lang="ja-JP" altLang="en-US" dirty="0"/>
          </a:p>
        </p:txBody>
      </p:sp>
      <p:sp>
        <p:nvSpPr>
          <p:cNvPr id="3" name="テキスト プレースホルダー 2"/>
          <p:cNvSpPr>
            <a:spLocks noGrp="1"/>
          </p:cNvSpPr>
          <p:nvPr>
            <p:ph type="body" idx="1"/>
          </p:nvPr>
        </p:nvSpPr>
        <p:spPr/>
        <p:txBody>
          <a:bodyPr/>
          <a:lstStyle/>
          <a:p>
            <a:r>
              <a:rPr kumimoji="1" lang="ja-JP" altLang="en-US" dirty="0" smtClean="0"/>
              <a:t>配布の</a:t>
            </a:r>
            <a:r>
              <a:rPr kumimoji="1" lang="en-US" altLang="ja-JP" dirty="0" smtClean="0"/>
              <a:t>HTML</a:t>
            </a:r>
            <a:r>
              <a:rPr kumimoji="1" lang="ja-JP" altLang="en-US" dirty="0" smtClean="0"/>
              <a:t>ファイルを読む</a:t>
            </a:r>
            <a:endParaRPr kumimoji="1" lang="ja-JP" altLang="en-US" dirty="0"/>
          </a:p>
        </p:txBody>
      </p:sp>
      <p:sp>
        <p:nvSpPr>
          <p:cNvPr id="4" name="スライド番号プレースホルダー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7</a:t>
            </a:fld>
            <a:endParaRPr lang="ja-JP" altLang="en-US"/>
          </a:p>
        </p:txBody>
      </p:sp>
    </p:spTree>
    <p:extLst>
      <p:ext uri="{BB962C8B-B14F-4D97-AF65-F5344CB8AC3E}">
        <p14:creationId xmlns:p14="http://schemas.microsoft.com/office/powerpoint/2010/main" val="3471530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jQuery</a:t>
            </a:r>
            <a:r>
              <a:rPr kumimoji="1" lang="ja-JP" altLang="en-US" dirty="0" smtClean="0"/>
              <a:t>ファイルのセットアップ</a:t>
            </a:r>
            <a:endParaRPr kumimoji="1" lang="ja-JP" altLang="en-US" dirty="0"/>
          </a:p>
        </p:txBody>
      </p:sp>
      <p:sp>
        <p:nvSpPr>
          <p:cNvPr id="3" name="テキスト プレースホルダー 2"/>
          <p:cNvSpPr>
            <a:spLocks noGrp="1"/>
          </p:cNvSpPr>
          <p:nvPr>
            <p:ph type="body" idx="1"/>
          </p:nvPr>
        </p:nvSpPr>
        <p:spPr/>
        <p:txBody>
          <a:bodyPr/>
          <a:lstStyle/>
          <a:p>
            <a:r>
              <a:rPr kumimoji="1" lang="en-US" altLang="ja-JP" dirty="0" smtClean="0"/>
              <a:t>CDN</a:t>
            </a:r>
            <a:r>
              <a:rPr kumimoji="1" lang="ja-JP" altLang="en-US" dirty="0" smtClean="0"/>
              <a:t>からの配信を行う場合には、次のように記述します。</a:t>
            </a:r>
            <a:endParaRPr kumimoji="1" lang="en-US" altLang="ja-JP" dirty="0" smtClean="0"/>
          </a:p>
        </p:txBody>
      </p:sp>
      <p:sp>
        <p:nvSpPr>
          <p:cNvPr id="4" name="スライド番号プレースホルダー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8</a:t>
            </a:fld>
            <a:endParaRPr lang="ja-JP" altLang="en-US"/>
          </a:p>
        </p:txBody>
      </p:sp>
      <p:pic>
        <p:nvPicPr>
          <p:cNvPr id="5" name="図 4"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135" y="2211149"/>
            <a:ext cx="11031489" cy="2972215"/>
          </a:xfrm>
          <a:prstGeom prst="rect">
            <a:avLst/>
          </a:prstGeom>
        </p:spPr>
      </p:pic>
      <p:sp>
        <p:nvSpPr>
          <p:cNvPr id="6" name="角丸四角形 5"/>
          <p:cNvSpPr/>
          <p:nvPr/>
        </p:nvSpPr>
        <p:spPr>
          <a:xfrm>
            <a:off x="1219200" y="3495040"/>
            <a:ext cx="10058400" cy="6908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吹き出し 6"/>
          <p:cNvSpPr/>
          <p:nvPr/>
        </p:nvSpPr>
        <p:spPr>
          <a:xfrm>
            <a:off x="6923314" y="2532185"/>
            <a:ext cx="4354286" cy="823964"/>
          </a:xfrm>
          <a:prstGeom prst="wedgeRoundRectCallo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b="1" dirty="0" smtClean="0"/>
              <a:t>Google</a:t>
            </a:r>
            <a:r>
              <a:rPr kumimoji="1" lang="ja-JP" altLang="en-US" b="1" dirty="0" smtClean="0"/>
              <a:t>からの配信の場合には下記のように設定</a:t>
            </a:r>
            <a:endParaRPr kumimoji="1" lang="en-US" altLang="ja-JP" b="1" dirty="0" smtClean="0"/>
          </a:p>
          <a:p>
            <a:pPr algn="ctr"/>
            <a:r>
              <a:rPr kumimoji="1" lang="en-US" altLang="ja-JP" b="1" dirty="0" smtClean="0"/>
              <a:t>Google</a:t>
            </a:r>
            <a:r>
              <a:rPr kumimoji="1" lang="ja-JP" altLang="en-US" b="1" dirty="0" smtClean="0"/>
              <a:t> </a:t>
            </a:r>
            <a:r>
              <a:rPr kumimoji="1" lang="en-US" altLang="ja-JP" b="1" dirty="0" smtClean="0"/>
              <a:t>jQuery</a:t>
            </a:r>
            <a:r>
              <a:rPr kumimoji="1" lang="ja-JP" altLang="en-US" b="1" dirty="0" smtClean="0"/>
              <a:t> </a:t>
            </a:r>
            <a:r>
              <a:rPr kumimoji="1" lang="en-US" altLang="ja-JP" b="1" dirty="0" smtClean="0"/>
              <a:t>CDN</a:t>
            </a:r>
            <a:r>
              <a:rPr kumimoji="1" lang="ja-JP" altLang="en-US" b="1" dirty="0" smtClean="0"/>
              <a:t>　で検索</a:t>
            </a:r>
            <a:endParaRPr kumimoji="1" lang="ja-JP" altLang="en-US" b="1" dirty="0"/>
          </a:p>
        </p:txBody>
      </p:sp>
      <p:sp>
        <p:nvSpPr>
          <p:cNvPr id="8" name="角丸四角形吹き出し 7"/>
          <p:cNvSpPr/>
          <p:nvPr/>
        </p:nvSpPr>
        <p:spPr>
          <a:xfrm>
            <a:off x="8078875" y="4340888"/>
            <a:ext cx="2703006" cy="643094"/>
          </a:xfrm>
          <a:prstGeom prst="wedgeRoundRectCallout">
            <a:avLst>
              <a:gd name="adj1" fmla="val -55777"/>
              <a:gd name="adj2" fmla="val -25000"/>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b="1" dirty="0" smtClean="0"/>
              <a:t>CSS</a:t>
            </a:r>
            <a:r>
              <a:rPr kumimoji="1" lang="ja-JP" altLang="en-US" b="1" dirty="0" smtClean="0"/>
              <a:t>を分割読み込み</a:t>
            </a:r>
            <a:endParaRPr kumimoji="1" lang="ja-JP" altLang="en-US" b="1" dirty="0"/>
          </a:p>
        </p:txBody>
      </p:sp>
    </p:spTree>
    <p:extLst>
      <p:ext uri="{BB962C8B-B14F-4D97-AF65-F5344CB8AC3E}">
        <p14:creationId xmlns:p14="http://schemas.microsoft.com/office/powerpoint/2010/main" val="3374293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プログラムを記述する場所</a:t>
            </a:r>
            <a:endParaRPr kumimoji="1" lang="ja-JP" altLang="en-US" dirty="0"/>
          </a:p>
        </p:txBody>
      </p:sp>
      <p:sp>
        <p:nvSpPr>
          <p:cNvPr id="3" name="テキスト プレースホルダー 2"/>
          <p:cNvSpPr>
            <a:spLocks noGrp="1"/>
          </p:cNvSpPr>
          <p:nvPr>
            <p:ph type="body" idx="1"/>
          </p:nvPr>
        </p:nvSpPr>
        <p:spPr/>
        <p:txBody>
          <a:bodyPr/>
          <a:lstStyle/>
          <a:p>
            <a:r>
              <a:rPr kumimoji="1" lang="ja-JP" altLang="en-US" dirty="0" smtClean="0"/>
              <a:t>基本的には、一番最後に記述します。</a:t>
            </a:r>
            <a:r>
              <a:rPr kumimoji="1" lang="en-US" altLang="ja-JP" dirty="0" smtClean="0"/>
              <a:t/>
            </a:r>
            <a:br>
              <a:rPr kumimoji="1" lang="en-US" altLang="ja-JP" dirty="0" smtClean="0"/>
            </a:br>
            <a:r>
              <a:rPr kumimoji="1" lang="ja-JP" altLang="en-US" dirty="0" smtClean="0"/>
              <a:t>プログラムファイルが先頭から読み込まれ、全ての名前が読まれた後に</a:t>
            </a:r>
            <a:r>
              <a:rPr kumimoji="1" lang="en-US" altLang="ja-JP" dirty="0" smtClean="0"/>
              <a:t>JavaScript</a:t>
            </a:r>
            <a:r>
              <a:rPr kumimoji="1" lang="ja-JP" altLang="en-US" dirty="0" smtClean="0"/>
              <a:t>の操作となるため、名前のエラーが低くなる</a:t>
            </a:r>
            <a:endParaRPr kumimoji="1" lang="en-US" altLang="ja-JP" dirty="0" smtClean="0"/>
          </a:p>
        </p:txBody>
      </p:sp>
      <p:sp>
        <p:nvSpPr>
          <p:cNvPr id="4" name="スライド番号プレースホルダー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9</a:t>
            </a:fld>
            <a:endParaRPr lang="ja-JP" altLang="en-US"/>
          </a:p>
        </p:txBody>
      </p:sp>
      <p:pic>
        <p:nvPicPr>
          <p:cNvPr id="5" name="図 4"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9439" y="3001100"/>
            <a:ext cx="4648849" cy="1619476"/>
          </a:xfrm>
          <a:prstGeom prst="rect">
            <a:avLst/>
          </a:prstGeom>
        </p:spPr>
      </p:pic>
      <p:sp>
        <p:nvSpPr>
          <p:cNvPr id="6" name="角丸四角形 5"/>
          <p:cNvSpPr/>
          <p:nvPr/>
        </p:nvSpPr>
        <p:spPr>
          <a:xfrm>
            <a:off x="2160396" y="3567163"/>
            <a:ext cx="6551525" cy="43207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b="1" dirty="0" smtClean="0"/>
              <a:t>ここにプログラムを記述する</a:t>
            </a:r>
            <a:endParaRPr kumimoji="1" lang="ja-JP" altLang="en-US" b="1" dirty="0"/>
          </a:p>
        </p:txBody>
      </p:sp>
    </p:spTree>
    <p:extLst>
      <p:ext uri="{BB962C8B-B14F-4D97-AF65-F5344CB8AC3E}">
        <p14:creationId xmlns:p14="http://schemas.microsoft.com/office/powerpoint/2010/main" val="1928904455"/>
      </p:ext>
    </p:extLst>
  </p:cSld>
  <p:clrMapOvr>
    <a:masterClrMapping/>
  </p:clrMapOvr>
</p:sld>
</file>

<file path=ppt/theme/theme1.xml><?xml version="1.0" encoding="utf-8"?>
<a:theme xmlns:a="http://schemas.openxmlformats.org/drawingml/2006/main" name="しずく">
  <a:themeElements>
    <a:clrScheme name="しずく">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1003</TotalTime>
  <Words>296</Words>
  <Application>Microsoft Office PowerPoint</Application>
  <PresentationFormat>ワイド画面</PresentationFormat>
  <Paragraphs>58</Paragraphs>
  <Slides>12</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ＭＳ Ｐゴシック</vt:lpstr>
      <vt:lpstr>Twentieth Century</vt:lpstr>
      <vt:lpstr>Arial</vt:lpstr>
      <vt:lpstr>Calibri</vt:lpstr>
      <vt:lpstr>Times New Roman</vt:lpstr>
      <vt:lpstr>しずく</vt:lpstr>
      <vt:lpstr>IT集中講座 応用 JavaScript （jQuery） </vt:lpstr>
      <vt:lpstr>概要</vt:lpstr>
      <vt:lpstr>jQueryとは</vt:lpstr>
      <vt:lpstr>jQueryの特徴</vt:lpstr>
      <vt:lpstr>jQueryを使うメリット</vt:lpstr>
      <vt:lpstr>jQueryのダウンロードサイト</vt:lpstr>
      <vt:lpstr>事前準備</vt:lpstr>
      <vt:lpstr>jQueryファイルのセットアップ</vt:lpstr>
      <vt:lpstr>プログラムを記述する場所</vt:lpstr>
      <vt:lpstr>イベントルーチンを実装する</vt:lpstr>
      <vt:lpstr>イベント処理部の書き方</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情報システムⅡ　Q4 </dc:title>
  <dc:creator>渡辺博</dc:creator>
  <cp:lastModifiedBy>植田吉祥</cp:lastModifiedBy>
  <cp:revision>55</cp:revision>
  <dcterms:created xsi:type="dcterms:W3CDTF">2017-01-06T06:45:32Z</dcterms:created>
  <dcterms:modified xsi:type="dcterms:W3CDTF">2022-02-25T16:57:53Z</dcterms:modified>
</cp:coreProperties>
</file>