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86" r:id="rId2"/>
    <p:sldId id="288" r:id="rId3"/>
    <p:sldId id="287" r:id="rId4"/>
    <p:sldId id="28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  <p:sldId id="299" r:id="rId14"/>
    <p:sldId id="295" r:id="rId15"/>
    <p:sldId id="300" r:id="rId16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gFLyXJfQZRuXh9V7csoUGQmf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7C464-64B6-430F-8113-32A15C362FCB}">
  <a:tblStyle styleId="{9C57C464-64B6-430F-8113-32A15C362FCB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tcBdr/>
        <a:fill>
          <a:solidFill>
            <a:srgbClr val="CCE0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0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35" autoAdjust="0"/>
    <p:restoredTop sz="86380" autoAdjust="0"/>
  </p:normalViewPr>
  <p:slideViewPr>
    <p:cSldViewPr snapToGrid="0">
      <p:cViewPr>
        <p:scale>
          <a:sx n="100" d="100"/>
          <a:sy n="100" d="100"/>
        </p:scale>
        <p:origin x="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73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2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31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31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1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31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1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31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913774" y="1562956"/>
            <a:ext cx="10363826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18"/>
          <p:cNvSpPr/>
          <p:nvPr/>
        </p:nvSpPr>
        <p:spPr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8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94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913774" y="1689204"/>
            <a:ext cx="5106026" cy="4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172200" y="1689204"/>
            <a:ext cx="5105400" cy="4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0" name="Google Shape;50;p20"/>
          <p:cNvSpPr/>
          <p:nvPr/>
        </p:nvSpPr>
        <p:spPr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1775234" y="739875"/>
            <a:ext cx="8629531" cy="7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2" name="Google Shape;62;p21"/>
          <p:cNvSpPr/>
          <p:nvPr/>
        </p:nvSpPr>
        <p:spPr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1"/>
          <p:cNvSpPr txBox="1"/>
          <p:nvPr/>
        </p:nvSpPr>
        <p:spPr>
          <a:xfrm>
            <a:off x="1699034" y="721750"/>
            <a:ext cx="8629531" cy="7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0" name="Google Shape;70;p22"/>
          <p:cNvSpPr/>
          <p:nvPr/>
        </p:nvSpPr>
        <p:spPr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2"/>
          <p:cNvSpPr txBox="1"/>
          <p:nvPr/>
        </p:nvSpPr>
        <p:spPr>
          <a:xfrm>
            <a:off x="1764334" y="721750"/>
            <a:ext cx="8629531" cy="7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altLang="ja-JP" dirty="0" smtClean="0"/>
              <a:t>IT</a:t>
            </a:r>
            <a:r>
              <a:rPr lang="ja-JP" altLang="en-US" dirty="0" smtClean="0"/>
              <a:t>集中講座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応用編</a:t>
            </a:r>
            <a:r>
              <a:rPr lang="ja-JP" dirty="0"/>
              <a:t/>
            </a:r>
            <a:br>
              <a:rPr lang="ja-JP" dirty="0"/>
            </a:b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/>
              <a:t>コンピュータ教育</a:t>
            </a:r>
            <a:r>
              <a:rPr lang="ja-JP" altLang="en-US" dirty="0" smtClean="0"/>
              <a:t>学院</a:t>
            </a:r>
            <a:endParaRPr dirty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19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フォントを選択する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11239"/>
            <a:ext cx="5713762" cy="3600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353050" y="2571750"/>
            <a:ext cx="742637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024124" y="1851430"/>
            <a:ext cx="3443601" cy="514199"/>
          </a:xfrm>
          <a:prstGeom prst="wedgeRoundRectCallout">
            <a:avLst>
              <a:gd name="adj1" fmla="val -23046"/>
              <a:gd name="adj2" fmla="val 8287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必要</a:t>
            </a:r>
            <a:r>
              <a:rPr kumimoji="1" lang="ja-JP" altLang="en-US" b="1" dirty="0" smtClean="0"/>
              <a:t>なフォント（線の厚み）を選択する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9597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フォントリンクの取得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62956"/>
            <a:ext cx="3687924" cy="3600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76575" y="1868147"/>
            <a:ext cx="1524000" cy="90362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914900" y="1866900"/>
            <a:ext cx="3095625" cy="762000"/>
          </a:xfrm>
          <a:prstGeom prst="wedgeRoundRectCallout">
            <a:avLst>
              <a:gd name="adj1" fmla="val -57448"/>
              <a:gd name="adj2" fmla="val 225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</a:t>
            </a:r>
            <a:r>
              <a:rPr kumimoji="1" lang="ja-JP" altLang="en-US" b="1" dirty="0" smtClean="0"/>
              <a:t>された</a:t>
            </a:r>
            <a:r>
              <a:rPr kumimoji="1" lang="ja-JP" altLang="en-US" b="1" dirty="0"/>
              <a:t>フォントがリスト</a:t>
            </a:r>
            <a:r>
              <a:rPr kumimoji="1" lang="ja-JP" altLang="en-US" b="1" dirty="0" smtClean="0"/>
              <a:t>される</a:t>
            </a:r>
            <a:endParaRPr kumimoji="1" lang="ja-JP" altLang="en-US" b="1" dirty="0"/>
          </a:p>
        </p:txBody>
      </p:sp>
      <p:sp>
        <p:nvSpPr>
          <p:cNvPr id="8" name="角丸四角形 7"/>
          <p:cNvSpPr/>
          <p:nvPr/>
        </p:nvSpPr>
        <p:spPr>
          <a:xfrm>
            <a:off x="3076575" y="3590925"/>
            <a:ext cx="1428750" cy="10191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914900" y="3555511"/>
            <a:ext cx="3095625" cy="674718"/>
          </a:xfrm>
          <a:prstGeom prst="wedgeRoundRectCallout">
            <a:avLst>
              <a:gd name="adj1" fmla="val -59602"/>
              <a:gd name="adj2" fmla="val 28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ここをコピーして、</a:t>
            </a:r>
            <a:r>
              <a:rPr kumimoji="1" lang="en-US" altLang="ja-JP" b="1" dirty="0" smtClean="0"/>
              <a:t>link</a:t>
            </a:r>
            <a:r>
              <a:rPr kumimoji="1" lang="ja-JP" altLang="en-US" b="1" dirty="0" smtClean="0"/>
              <a:t>ファイルとして張り付ける</a:t>
            </a:r>
            <a:endParaRPr kumimoji="1" lang="ja-JP" altLang="en-US" b="1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914900" y="4448175"/>
            <a:ext cx="3095625" cy="552450"/>
          </a:xfrm>
          <a:prstGeom prst="wedgeRoundRectCallout">
            <a:avLst>
              <a:gd name="adj1" fmla="val -58987"/>
              <a:gd name="adj2" fmla="val 90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フォントの設定はこの部分を参照する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28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の変数定義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文字の色は名前でアクセスをするように変数に設定する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設定する名称の前には「－－」を配置する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参照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85" y="3149493"/>
            <a:ext cx="3972479" cy="10955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26" y="5206905"/>
            <a:ext cx="3543795" cy="1352739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3739345" y="4978305"/>
            <a:ext cx="3066774" cy="457200"/>
          </a:xfrm>
          <a:prstGeom prst="wedgeRoundRectCallout">
            <a:avLst>
              <a:gd name="adj1" fmla="val -28996"/>
              <a:gd name="adj2" fmla="val 994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var</a:t>
            </a:r>
            <a:r>
              <a:rPr kumimoji="1" lang="ja-JP" altLang="en-US" b="1" dirty="0" smtClean="0"/>
              <a:t>（ ）で変数を参照することが可能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804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リセット</a:t>
            </a:r>
            <a:r>
              <a:rPr kumimoji="1" lang="en-US" altLang="ja-JP" dirty="0" smtClean="0"/>
              <a:t>CSS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967360"/>
            <a:ext cx="4686954" cy="1324160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ブラウザにより、標準設定の外余白・内余白が異なる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このため、挙動がブラウザによって変わることを防ぐために、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それらの数字を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に設定しなおすことをリセット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という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775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レスポンシブ対応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480536"/>
            <a:ext cx="4134427" cy="187668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画面サイズを最低</a:t>
            </a:r>
            <a:r>
              <a:rPr kumimoji="1" lang="en-US" altLang="ja-JP" dirty="0" smtClean="0"/>
              <a:t>xxx</a:t>
            </a:r>
            <a:r>
              <a:rPr kumimoji="1" lang="ja-JP" altLang="en-US" dirty="0" smtClean="0"/>
              <a:t>以上となる場合には、どのように設定すると書く方法</a:t>
            </a:r>
            <a:endParaRPr kumimoji="1" lang="en-US" altLang="ja-JP" dirty="0" smtClean="0"/>
          </a:p>
          <a:p>
            <a:r>
              <a:rPr kumimoji="1" lang="en-US" altLang="ja-JP" dirty="0"/>
              <a:t>@</a:t>
            </a:r>
            <a:r>
              <a:rPr kumimoji="1" lang="en-US" altLang="ja-JP" dirty="0" smtClean="0"/>
              <a:t>media</a:t>
            </a:r>
            <a:r>
              <a:rPr kumimoji="1" lang="ja-JP" altLang="en-US" dirty="0" smtClean="0"/>
              <a:t>（ ）キーワードを使用する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括弧の中には、</a:t>
            </a:r>
            <a:r>
              <a:rPr kumimoji="1" lang="en-US" altLang="ja-JP" dirty="0" smtClean="0"/>
              <a:t>min-width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max-width</a:t>
            </a:r>
            <a:r>
              <a:rPr kumimoji="1" lang="ja-JP" altLang="en-US" dirty="0" smtClean="0"/>
              <a:t>のキーワードが使用される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7379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64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デザインカンプ、デザインの指示書をもとに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を構築します。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レスポンシブデザインについての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について解説します。</a:t>
            </a:r>
            <a:endParaRPr kumimoji="1" lang="en-US" altLang="ja-JP" dirty="0" smtClean="0"/>
          </a:p>
          <a:p>
            <a:r>
              <a:rPr kumimoji="1" lang="ja-JP" altLang="en-US" dirty="0"/>
              <a:t>タグの</a:t>
            </a:r>
            <a:r>
              <a:rPr kumimoji="1" lang="ja-JP" altLang="en-US" dirty="0" smtClean="0"/>
              <a:t>構造について再度整理を行います。</a:t>
            </a:r>
            <a:endParaRPr kumimoji="1" lang="en-US" altLang="ja-JP" dirty="0" smtClean="0"/>
          </a:p>
          <a:p>
            <a:r>
              <a:rPr kumimoji="1" lang="ja-JP" altLang="en-US" dirty="0"/>
              <a:t>フォームの構築に</a:t>
            </a:r>
            <a:r>
              <a:rPr kumimoji="1" lang="ja-JP" altLang="en-US" dirty="0" smtClean="0"/>
              <a:t>ついても再度学習します。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783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概要：用語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デザインカンプ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制作物の完成見本のこと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デザイン</a:t>
            </a:r>
            <a:r>
              <a:rPr kumimoji="1" lang="ja-JP" altLang="en-US" dirty="0"/>
              <a:t>やレイアウトを含めた仕上がりを具体的に</a:t>
            </a:r>
            <a:r>
              <a:rPr kumimoji="1" lang="ja-JP" altLang="en-US" dirty="0" smtClean="0"/>
              <a:t>示す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Web</a:t>
            </a:r>
            <a:r>
              <a:rPr kumimoji="1" lang="ja-JP" altLang="en-US" dirty="0"/>
              <a:t>デザインの現場では「デザインカンプ」「モックアップ」と</a:t>
            </a:r>
            <a:r>
              <a:rPr kumimoji="1" lang="ja-JP" altLang="en-US" dirty="0" smtClean="0"/>
              <a:t>呼ばれる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80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デザインカンプ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1562956"/>
            <a:ext cx="5983983" cy="4268602"/>
          </a:xfrm>
        </p:spPr>
        <p:txBody>
          <a:bodyPr/>
          <a:lstStyle/>
          <a:p>
            <a:r>
              <a:rPr kumimoji="1" lang="ja-JP" altLang="en-US" dirty="0" smtClean="0"/>
              <a:t>デザインカンプは、デザインの完成図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右の図は、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版とスマホ版になります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AdobeXD</a:t>
            </a:r>
            <a:r>
              <a:rPr kumimoji="1" lang="ja-JP" altLang="en-US" dirty="0" smtClean="0"/>
              <a:t>などが用いられる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078" y="1562956"/>
            <a:ext cx="684522" cy="685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98" y="1562956"/>
            <a:ext cx="3109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指示書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デザインの指示は別途出るケースが多い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261" y="2231943"/>
            <a:ext cx="833893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1" dirty="0" smtClean="0"/>
              <a:t>レイアウトには</a:t>
            </a:r>
            <a:r>
              <a:rPr kumimoji="1" lang="en-US" altLang="ja-JP" sz="1600" b="1" dirty="0" smtClean="0"/>
              <a:t>flexbox</a:t>
            </a:r>
            <a:r>
              <a:rPr kumimoji="1" lang="ja-JP" altLang="en-US" sz="1600" b="1" dirty="0" smtClean="0"/>
              <a:t>を使用すること</a:t>
            </a:r>
            <a:endParaRPr kumimoji="1"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b="1" dirty="0" smtClean="0"/>
              <a:t>IE11</a:t>
            </a:r>
            <a:r>
              <a:rPr kumimoji="1" lang="ja-JP" altLang="en-US" sz="1600" b="1" dirty="0" smtClean="0"/>
              <a:t>に対応しておくこと</a:t>
            </a:r>
            <a:endParaRPr kumimoji="1"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1" dirty="0" smtClean="0"/>
              <a:t>レスポンシブデザインで、モバイルと</a:t>
            </a:r>
            <a:r>
              <a:rPr kumimoji="1" lang="en-US" altLang="ja-JP" sz="1600" b="1" dirty="0" smtClean="0"/>
              <a:t>PC</a:t>
            </a:r>
            <a:r>
              <a:rPr kumimoji="1" lang="ja-JP" altLang="en-US" sz="1600" b="1" dirty="0" smtClean="0"/>
              <a:t>のデザインを切り替える</a:t>
            </a:r>
            <a:endParaRPr kumimoji="1"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1" dirty="0"/>
              <a:t>ページはロード</a:t>
            </a:r>
            <a:r>
              <a:rPr kumimoji="1" lang="ja-JP" altLang="en-US" sz="1600" b="1" dirty="0" smtClean="0"/>
              <a:t>時にフェードインさせること</a:t>
            </a:r>
            <a:endParaRPr kumimoji="1" lang="ja-JP" altLang="en-US" sz="1600" b="1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309161"/>
            <a:ext cx="630643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指示書の説明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flexbox</a:t>
            </a:r>
            <a:r>
              <a:rPr kumimoji="1" lang="ja-JP" altLang="en-US" dirty="0" smtClean="0"/>
              <a:t>レイアウトに指定されていること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古くに作られる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ページのレイアウトは表を使用していた時代がある。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古いタイプのページは制御しにくい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命令が使われるため、それらを防ぐ意味もある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フォントについては、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フォントなどのオンラインフォントが使用される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Mac</a:t>
            </a:r>
            <a:r>
              <a:rPr kumimoji="1" lang="ja-JP" altLang="en-US" dirty="0" smtClean="0"/>
              <a:t>ではヒラギノなどのフォントが存在するが、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は若干汚い文字になる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⇨ 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上には、オンラインフォントがあるので、これを使用する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色については、色名をもとに名称を付けるようにする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⇨　値は、間違いやすい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レスポンシブ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デザインは、サイズによりレイアウトの指定を変える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245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flexbox</a:t>
            </a:r>
            <a:r>
              <a:rPr kumimoji="1" lang="ja-JP" altLang="en-US" dirty="0" smtClean="0"/>
              <a:t>レイアウト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全体の並びは横方向か縦方向にしかレイアウトができません</a:t>
            </a:r>
            <a:endParaRPr kumimoji="1" lang="en-US" altLang="ja-JP" dirty="0" smtClean="0"/>
          </a:p>
          <a:p>
            <a:r>
              <a:rPr kumimoji="1" lang="ja-JP" altLang="en-US" dirty="0"/>
              <a:t>並び</a:t>
            </a:r>
            <a:r>
              <a:rPr kumimoji="1" lang="ja-JP" altLang="en-US" dirty="0" smtClean="0"/>
              <a:t>をセットで考えるように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の要素をレイアウトで囲みます。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228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オンラインフォント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オンラインフォントは、</a:t>
            </a:r>
            <a:r>
              <a:rPr kumimoji="1" lang="en-US" altLang="ja-JP" dirty="0" smtClean="0"/>
              <a:t>Adobe</a:t>
            </a:r>
            <a:r>
              <a:rPr kumimoji="1" lang="ja-JP" altLang="en-US" dirty="0" err="1" smtClean="0"/>
              <a:t>や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があります。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fonts.google.com</a:t>
            </a:r>
            <a:r>
              <a:rPr kumimoji="1" lang="ja-JP" altLang="en-US" dirty="0" smtClean="0"/>
              <a:t>にアクセスします。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76" y="2795134"/>
            <a:ext cx="64550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オンラインフォントの取得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例）</a:t>
            </a:r>
            <a:r>
              <a:rPr lang="en-US" altLang="ja-JP" dirty="0"/>
              <a:t>M PLUS Rounded </a:t>
            </a:r>
            <a:r>
              <a:rPr lang="en-US" altLang="ja-JP" dirty="0" smtClean="0"/>
              <a:t>1c</a:t>
            </a:r>
            <a:r>
              <a:rPr lang="ja-JP" altLang="en-US" dirty="0" smtClean="0"/>
              <a:t>　を取得する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48" y="2408229"/>
            <a:ext cx="4473223" cy="334687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962275" y="2790825"/>
            <a:ext cx="1238250" cy="42862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028950" y="2287172"/>
            <a:ext cx="2105025" cy="306139"/>
          </a:xfrm>
          <a:prstGeom prst="wedgeRoundRectCallout">
            <a:avLst>
              <a:gd name="adj1" fmla="val -17213"/>
              <a:gd name="adj2" fmla="val 998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フォントの名称指定する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555531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335</Words>
  <Application>Microsoft Office PowerPoint</Application>
  <PresentationFormat>ワイド画面</PresentationFormat>
  <Paragraphs>71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Twentieth Century</vt:lpstr>
      <vt:lpstr>Arial</vt:lpstr>
      <vt:lpstr>Calibri</vt:lpstr>
      <vt:lpstr>Times New Roman</vt:lpstr>
      <vt:lpstr>しずく</vt:lpstr>
      <vt:lpstr>IT集中講座 応用編 </vt:lpstr>
      <vt:lpstr>概要</vt:lpstr>
      <vt:lpstr>概要：用語</vt:lpstr>
      <vt:lpstr>デザインカンプ</vt:lpstr>
      <vt:lpstr>指示書</vt:lpstr>
      <vt:lpstr>指示書の説明</vt:lpstr>
      <vt:lpstr>flexboxレイアウト</vt:lpstr>
      <vt:lpstr>オンラインフォント</vt:lpstr>
      <vt:lpstr>Google オンラインフォントの取得</vt:lpstr>
      <vt:lpstr>フォントを選択する</vt:lpstr>
      <vt:lpstr>フォントリンクの取得</vt:lpstr>
      <vt:lpstr>CSSの変数定義</vt:lpstr>
      <vt:lpstr>リセットCSS</vt:lpstr>
      <vt:lpstr>レスポンシブ対応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情報システムⅡ　Q4 </dc:title>
  <dc:creator>渡辺博</dc:creator>
  <cp:lastModifiedBy>植田吉祥</cp:lastModifiedBy>
  <cp:revision>32</cp:revision>
  <dcterms:created xsi:type="dcterms:W3CDTF">2017-01-06T06:45:32Z</dcterms:created>
  <dcterms:modified xsi:type="dcterms:W3CDTF">2022-02-11T16:03:05Z</dcterms:modified>
</cp:coreProperties>
</file>