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2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E009-1D02-45FE-BD3A-967751EF324D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5D22-49A2-4452-9A96-C023D47EBB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0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E009-1D02-45FE-BD3A-967751EF324D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5D22-49A2-4452-9A96-C023D47EBB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86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E009-1D02-45FE-BD3A-967751EF324D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5D22-49A2-4452-9A96-C023D47EBB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69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E009-1D02-45FE-BD3A-967751EF324D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5D22-49A2-4452-9A96-C023D47EBB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56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E009-1D02-45FE-BD3A-967751EF324D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5D22-49A2-4452-9A96-C023D47EBB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97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E009-1D02-45FE-BD3A-967751EF324D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5D22-49A2-4452-9A96-C023D47EBB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458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E009-1D02-45FE-BD3A-967751EF324D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5D22-49A2-4452-9A96-C023D47EBB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480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E009-1D02-45FE-BD3A-967751EF324D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5D22-49A2-4452-9A96-C023D47EBB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50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E009-1D02-45FE-BD3A-967751EF324D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5D22-49A2-4452-9A96-C023D47EBB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574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E009-1D02-45FE-BD3A-967751EF324D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5D22-49A2-4452-9A96-C023D47EBB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97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DE009-1D02-45FE-BD3A-967751EF324D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5D22-49A2-4452-9A96-C023D47EBB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585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9DE009-1D02-45FE-BD3A-967751EF324D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F75D22-49A2-4452-9A96-C023D47EBB6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04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B09FAD8-2E76-6935-483A-4FDF24E8F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889"/>
            <a:ext cx="4198620" cy="312969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0B84EBB3-DAAB-C36A-6DEE-867A5D021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2582"/>
            <a:ext cx="4259580" cy="229521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E3F5E3F-EE80-9669-E219-2BEBC343B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497793"/>
            <a:ext cx="4325281" cy="168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0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0</Words>
  <Application>Microsoft Office PowerPoint</Application>
  <PresentationFormat>A4 210 x 297 mm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植田 吉祥</dc:creator>
  <cp:lastModifiedBy>植田 吉祥</cp:lastModifiedBy>
  <cp:revision>1</cp:revision>
  <dcterms:created xsi:type="dcterms:W3CDTF">2025-01-27T06:37:03Z</dcterms:created>
  <dcterms:modified xsi:type="dcterms:W3CDTF">2025-01-27T09:08:23Z</dcterms:modified>
</cp:coreProperties>
</file>