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7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2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99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02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0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3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2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EDFC7-2F78-4E48-B982-47975A54E095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C205D-4F35-49BB-BAB7-8151085EF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57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13812F-018D-13C5-7342-8E6D8EA40319}"/>
              </a:ext>
            </a:extLst>
          </p:cNvPr>
          <p:cNvCxnSpPr>
            <a:stCxn id="4" idx="2"/>
            <a:endCxn id="13" idx="1"/>
          </p:cNvCxnSpPr>
          <p:nvPr/>
        </p:nvCxnSpPr>
        <p:spPr>
          <a:xfrm>
            <a:off x="2775857" y="1563410"/>
            <a:ext cx="0" cy="6561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C0BDFF-6373-1CC2-391C-9EFD76BC6A63}"/>
              </a:ext>
            </a:extLst>
          </p:cNvPr>
          <p:cNvSpPr txBox="1"/>
          <p:nvPr/>
        </p:nvSpPr>
        <p:spPr>
          <a:xfrm>
            <a:off x="1384663" y="640080"/>
            <a:ext cx="27823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shohinA</a:t>
            </a:r>
            <a:r>
              <a:rPr kumimoji="1" lang="en-US" altLang="ja-JP" dirty="0"/>
              <a:t> </a:t>
            </a:r>
            <a:r>
              <a:rPr kumimoji="1" lang="ja-JP" altLang="en-US" dirty="0"/>
              <a:t>← </a:t>
            </a:r>
            <a:r>
              <a:rPr kumimoji="1" lang="en-US" altLang="ja-JP" dirty="0"/>
              <a:t>300</a:t>
            </a:r>
          </a:p>
          <a:p>
            <a:r>
              <a:rPr kumimoji="1" lang="en-US" altLang="ja-JP" dirty="0" err="1"/>
              <a:t>shohinB</a:t>
            </a:r>
            <a:r>
              <a:rPr kumimoji="1" lang="en-US" altLang="ja-JP" dirty="0"/>
              <a:t> </a:t>
            </a:r>
            <a:r>
              <a:rPr kumimoji="1" lang="ja-JP" altLang="en-US" dirty="0"/>
              <a:t>← </a:t>
            </a:r>
            <a:r>
              <a:rPr kumimoji="1" lang="en-US" altLang="ja-JP" dirty="0"/>
              <a:t>1204</a:t>
            </a:r>
          </a:p>
          <a:p>
            <a:r>
              <a:rPr kumimoji="1" lang="en-US" altLang="ja-JP" dirty="0" err="1"/>
              <a:t>shohinC</a:t>
            </a:r>
            <a:r>
              <a:rPr kumimoji="1" lang="en-US" altLang="ja-JP" dirty="0"/>
              <a:t> </a:t>
            </a:r>
            <a:r>
              <a:rPr kumimoji="1" lang="ja-JP" altLang="en-US" dirty="0"/>
              <a:t>← </a:t>
            </a:r>
            <a:r>
              <a:rPr kumimoji="1" lang="en-US" altLang="ja-JP" dirty="0"/>
              <a:t>1212</a:t>
            </a:r>
            <a:endParaRPr kumimoji="1" lang="ja-JP" altLang="en-US" dirty="0"/>
          </a:p>
        </p:txBody>
      </p:sp>
      <p:sp>
        <p:nvSpPr>
          <p:cNvPr id="6" name="四角形: 上の 2 つの角を切り取る 5">
            <a:extLst>
              <a:ext uri="{FF2B5EF4-FFF2-40B4-BE49-F238E27FC236}">
                <a16:creationId xmlns:a16="http://schemas.microsoft.com/office/drawing/2014/main" id="{4D0A7E2F-BD9C-7B22-A1A0-C4EA71AEF150}"/>
              </a:ext>
            </a:extLst>
          </p:cNvPr>
          <p:cNvSpPr/>
          <p:nvPr/>
        </p:nvSpPr>
        <p:spPr>
          <a:xfrm>
            <a:off x="1058090" y="1802674"/>
            <a:ext cx="3696789" cy="600892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i</a:t>
            </a:r>
            <a:r>
              <a:rPr kumimoji="1" lang="en-US" altLang="ja-JP" b="1" dirty="0">
                <a:solidFill>
                  <a:schemeClr val="tx1"/>
                </a:solidFill>
              </a:rPr>
              <a:t> = 2, 3, 4, </a:t>
            </a:r>
            <a:r>
              <a:rPr kumimoji="1" lang="ja-JP" altLang="en-US" b="1" dirty="0">
                <a:solidFill>
                  <a:schemeClr val="tx1"/>
                </a:solidFill>
              </a:rPr>
              <a:t>・・・</a:t>
            </a:r>
            <a:r>
              <a:rPr kumimoji="1" lang="en-US" altLang="ja-JP" b="1" dirty="0">
                <a:solidFill>
                  <a:schemeClr val="tx1"/>
                </a:solidFill>
              </a:rPr>
              <a:t>, 20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27A701DF-9550-D9BB-CEAE-CD1872618C8C}"/>
              </a:ext>
            </a:extLst>
          </p:cNvPr>
          <p:cNvSpPr/>
          <p:nvPr/>
        </p:nvSpPr>
        <p:spPr>
          <a:xfrm>
            <a:off x="1058090" y="2592976"/>
            <a:ext cx="3696789" cy="50945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&lt;tr&gt;</a:t>
            </a:r>
            <a:r>
              <a:rPr kumimoji="1" lang="ja-JP" altLang="en-US" b="1" dirty="0">
                <a:solidFill>
                  <a:schemeClr val="tx1"/>
                </a:solidFill>
              </a:rPr>
              <a:t>を出力</a:t>
            </a:r>
          </a:p>
        </p:txBody>
      </p: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9E1B0296-5779-B56F-CFAF-16C34665D015}"/>
              </a:ext>
            </a:extLst>
          </p:cNvPr>
          <p:cNvSpPr/>
          <p:nvPr/>
        </p:nvSpPr>
        <p:spPr>
          <a:xfrm>
            <a:off x="1058090" y="4724390"/>
            <a:ext cx="3696789" cy="50945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&lt;/td&gt;</a:t>
            </a:r>
            <a:r>
              <a:rPr kumimoji="1" lang="ja-JP" altLang="en-US" b="1" dirty="0">
                <a:solidFill>
                  <a:schemeClr val="tx1"/>
                </a:solidFill>
              </a:rPr>
              <a:t>を出力</a:t>
            </a: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408FA3DA-5801-1C5E-6A82-D4A29D7B185D}"/>
              </a:ext>
            </a:extLst>
          </p:cNvPr>
          <p:cNvSpPr/>
          <p:nvPr/>
        </p:nvSpPr>
        <p:spPr>
          <a:xfrm>
            <a:off x="1058090" y="4079962"/>
            <a:ext cx="3696789" cy="50945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shohinA</a:t>
            </a:r>
            <a:r>
              <a:rPr kumimoji="1" lang="en-US" altLang="ja-JP" b="1" dirty="0">
                <a:solidFill>
                  <a:schemeClr val="tx1"/>
                </a:solidFill>
              </a:rPr>
              <a:t> * </a:t>
            </a:r>
            <a:r>
              <a:rPr kumimoji="1" lang="en-US" altLang="ja-JP" b="1" dirty="0" err="1">
                <a:solidFill>
                  <a:schemeClr val="tx1"/>
                </a:solidFill>
              </a:rPr>
              <a:t>i</a:t>
            </a:r>
            <a:r>
              <a:rPr kumimoji="1" lang="en-US" altLang="ja-JP" b="1" dirty="0">
                <a:solidFill>
                  <a:schemeClr val="tx1"/>
                </a:solidFill>
              </a:rPr>
              <a:t> </a:t>
            </a:r>
            <a:r>
              <a:rPr kumimoji="1" lang="ja-JP" altLang="en-US" b="1" dirty="0">
                <a:solidFill>
                  <a:schemeClr val="tx1"/>
                </a:solidFill>
              </a:rPr>
              <a:t>を出力</a:t>
            </a:r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767BEF-EEA0-30EE-210C-ED49547943F9}"/>
              </a:ext>
            </a:extLst>
          </p:cNvPr>
          <p:cNvSpPr/>
          <p:nvPr/>
        </p:nvSpPr>
        <p:spPr>
          <a:xfrm>
            <a:off x="1058090" y="3463832"/>
            <a:ext cx="3696789" cy="50945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&lt;td&gt;</a:t>
            </a:r>
            <a:r>
              <a:rPr kumimoji="1" lang="ja-JP" altLang="en-US" b="1" dirty="0">
                <a:solidFill>
                  <a:schemeClr val="tx1"/>
                </a:solidFill>
              </a:rPr>
              <a:t>を出力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4DBAAAB-629F-0C87-694B-3C903068B7C1}"/>
              </a:ext>
            </a:extLst>
          </p:cNvPr>
          <p:cNvSpPr/>
          <p:nvPr/>
        </p:nvSpPr>
        <p:spPr>
          <a:xfrm>
            <a:off x="731520" y="5368834"/>
            <a:ext cx="4362994" cy="120178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shohinB</a:t>
            </a:r>
            <a:r>
              <a:rPr kumimoji="1" lang="ja-JP" altLang="en-US" b="1" dirty="0">
                <a:solidFill>
                  <a:schemeClr val="tx1"/>
                </a:solidFill>
              </a:rPr>
              <a:t>についての出力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5290D9D-E81A-4FC8-CA23-7B6FC876C69F}"/>
              </a:ext>
            </a:extLst>
          </p:cNvPr>
          <p:cNvSpPr/>
          <p:nvPr/>
        </p:nvSpPr>
        <p:spPr>
          <a:xfrm>
            <a:off x="731520" y="6749145"/>
            <a:ext cx="4362994" cy="120178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shohinB</a:t>
            </a:r>
            <a:r>
              <a:rPr kumimoji="1" lang="ja-JP" altLang="en-US" b="1" dirty="0">
                <a:solidFill>
                  <a:schemeClr val="tx1"/>
                </a:solidFill>
              </a:rPr>
              <a:t>についての出力</a:t>
            </a: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F45780B7-3C3C-98EB-4352-B5B96C193988}"/>
              </a:ext>
            </a:extLst>
          </p:cNvPr>
          <p:cNvSpPr/>
          <p:nvPr/>
        </p:nvSpPr>
        <p:spPr>
          <a:xfrm flipV="1">
            <a:off x="927462" y="8125099"/>
            <a:ext cx="3696789" cy="60089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559CE17-F736-911C-9F4C-5995F0E49492}"/>
              </a:ext>
            </a:extLst>
          </p:cNvPr>
          <p:cNvSpPr/>
          <p:nvPr/>
        </p:nvSpPr>
        <p:spPr>
          <a:xfrm>
            <a:off x="2438400" y="502920"/>
            <a:ext cx="1386840" cy="36576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関数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doCheck</a:t>
            </a:r>
            <a:r>
              <a:rPr kumimoji="1" lang="en-US" altLang="ja-JP" sz="1200" dirty="0">
                <a:solidFill>
                  <a:schemeClr val="tx1"/>
                </a:solidFill>
              </a:rPr>
              <a:t>()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ひし形 3">
            <a:extLst>
              <a:ext uri="{FF2B5EF4-FFF2-40B4-BE49-F238E27FC236}">
                <a16:creationId xmlns:a16="http://schemas.microsoft.com/office/drawing/2014/main" id="{4058A5E2-DD45-60EC-E676-A5BF00845E80}"/>
              </a:ext>
            </a:extLst>
          </p:cNvPr>
          <p:cNvSpPr/>
          <p:nvPr/>
        </p:nvSpPr>
        <p:spPr>
          <a:xfrm>
            <a:off x="2072640" y="998220"/>
            <a:ext cx="2118360" cy="54102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変数</a:t>
            </a:r>
            <a:r>
              <a:rPr kumimoji="1" lang="en-US" altLang="ja-JP" sz="1200" dirty="0">
                <a:solidFill>
                  <a:schemeClr val="tx1"/>
                </a:solidFill>
              </a:rPr>
              <a:t>p</a:t>
            </a:r>
            <a:r>
              <a:rPr kumimoji="1" lang="ja-JP" altLang="en-US" sz="1200" dirty="0">
                <a:solidFill>
                  <a:schemeClr val="tx1"/>
                </a:solidFill>
              </a:rPr>
              <a:t>が</a:t>
            </a:r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r>
              <a:rPr kumimoji="1" lang="ja-JP" altLang="en-US" sz="1200" dirty="0">
                <a:solidFill>
                  <a:schemeClr val="tx1"/>
                </a:solidFill>
              </a:rPr>
              <a:t>ならば</a:t>
            </a:r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A1CAF1C7-E98D-2E90-7EBD-A346C15FA3B8}"/>
              </a:ext>
            </a:extLst>
          </p:cNvPr>
          <p:cNvSpPr/>
          <p:nvPr/>
        </p:nvSpPr>
        <p:spPr>
          <a:xfrm>
            <a:off x="2072640" y="1935480"/>
            <a:ext cx="2118360" cy="381000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“正解！”と表示する</a:t>
            </a:r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715A8101-504B-1ADC-92F9-229F69056979}"/>
              </a:ext>
            </a:extLst>
          </p:cNvPr>
          <p:cNvSpPr/>
          <p:nvPr/>
        </p:nvSpPr>
        <p:spPr>
          <a:xfrm>
            <a:off x="4381500" y="1935480"/>
            <a:ext cx="2118360" cy="381000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“不正解”と表示する</a:t>
            </a: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C1315B77-AC5E-419A-FF44-6E1BEE78364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91000" y="1268730"/>
            <a:ext cx="1297305" cy="6667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51BADD0-44F1-B7A9-F14F-FF0D62B363D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933700" y="1737360"/>
            <a:ext cx="396240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19EEF5AD-C6DF-A2C8-A844-8FF1B531B4A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067050" y="933450"/>
            <a:ext cx="129540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0434E6-92EB-A450-9833-AD967AB6FCD5}"/>
              </a:ext>
            </a:extLst>
          </p:cNvPr>
          <p:cNvSpPr/>
          <p:nvPr/>
        </p:nvSpPr>
        <p:spPr>
          <a:xfrm>
            <a:off x="2432050" y="2659380"/>
            <a:ext cx="1386840" cy="36576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戻る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E57D7D1-2729-457C-B6BC-D623673DC3EA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rot="5400000">
            <a:off x="2957195" y="2484755"/>
            <a:ext cx="342900" cy="63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19F4B0B-2EAC-F261-FDD9-2F5FFC99A537}"/>
              </a:ext>
            </a:extLst>
          </p:cNvPr>
          <p:cNvCxnSpPr>
            <a:stCxn id="6" idx="4"/>
          </p:cNvCxnSpPr>
          <p:nvPr/>
        </p:nvCxnSpPr>
        <p:spPr>
          <a:xfrm rot="5400000">
            <a:off x="4251960" y="1257300"/>
            <a:ext cx="129540" cy="22479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C7C0CB-B2FD-E284-F87A-1ECC47C0B882}"/>
              </a:ext>
            </a:extLst>
          </p:cNvPr>
          <p:cNvSpPr txBox="1"/>
          <p:nvPr/>
        </p:nvSpPr>
        <p:spPr>
          <a:xfrm>
            <a:off x="3192780" y="1432560"/>
            <a:ext cx="6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5B22BB-21EE-4300-3B75-940D502E95B3}"/>
              </a:ext>
            </a:extLst>
          </p:cNvPr>
          <p:cNvSpPr txBox="1"/>
          <p:nvPr/>
        </p:nvSpPr>
        <p:spPr>
          <a:xfrm>
            <a:off x="4072255" y="939800"/>
            <a:ext cx="6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4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76</Words>
  <Application>Microsoft Office PowerPoint</Application>
  <PresentationFormat>A4 210 x 297 mm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2024-12-09T01:46:58Z</dcterms:created>
  <dcterms:modified xsi:type="dcterms:W3CDTF">2024-12-09T08:16:12Z</dcterms:modified>
</cp:coreProperties>
</file>