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5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7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7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9FC05CA-7335-78DC-1567-2FA02F56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60"/>
            <a:ext cx="6858000" cy="66937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983A1F-D884-F6D2-C45C-3E60C22D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81096"/>
            <a:ext cx="6858000" cy="2921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0D79FF-2478-337D-9686-C6079DD5BAAB}"/>
              </a:ext>
            </a:extLst>
          </p:cNvPr>
          <p:cNvSpPr txBox="1"/>
          <p:nvPr/>
        </p:nvSpPr>
        <p:spPr>
          <a:xfrm>
            <a:off x="3291840" y="200423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課題１　</a:t>
            </a:r>
            <a:r>
              <a:rPr kumimoji="1" lang="en-US" altLang="ja-JP" dirty="0"/>
              <a:t>Q1.html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9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3EBA3-1408-357E-59AD-3A05B943900F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課題８　</a:t>
            </a:r>
            <a:r>
              <a:rPr kumimoji="1" lang="en-US" altLang="ja-JP"/>
              <a:t>Q8.</a:t>
            </a:r>
            <a:r>
              <a:rPr kumimoji="1" lang="en-US" altLang="ja-JP" dirty="0"/>
              <a:t>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42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59656-CA2A-ABC8-D5C2-8CD40D943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736719-1373-1EC2-9E2B-A2AD854369AC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課題２　</a:t>
            </a:r>
            <a:r>
              <a:rPr kumimoji="1" lang="en-US" altLang="ja-JP" dirty="0"/>
              <a:t>Q2.html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40D41A-73E8-CD2E-1A41-60B0D4AA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51994"/>
            <a:ext cx="5826593" cy="59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D178D8-00F4-4126-FD29-CA0181B6A688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課題３　</a:t>
            </a:r>
            <a:r>
              <a:rPr kumimoji="1" lang="en-US" altLang="ja-JP" dirty="0"/>
              <a:t>Q3.html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9A4BB3-65B0-B930-60CA-5713E3CC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98"/>
            <a:ext cx="3291964" cy="52625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18E685F-2686-F738-2EB8-86F2CE21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5812974"/>
            <a:ext cx="3942853" cy="2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DA2115-995D-97BB-ECD9-6F03E1B6CF53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課題４　</a:t>
            </a:r>
            <a:r>
              <a:rPr kumimoji="1" lang="en-US" altLang="ja-JP" dirty="0"/>
              <a:t>Q4.html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D7E55E-B2A9-60F7-E9D7-655168D0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97"/>
            <a:ext cx="4428309" cy="61407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3FC616C-0FC9-F3A7-270F-1F608C7E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0564"/>
            <a:ext cx="5342709" cy="4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430C-E0C7-68DA-D1DF-F8C3D2C00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539740-B302-C069-4E92-6EEA0B0C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02"/>
          <a:stretch/>
        </p:blipFill>
        <p:spPr>
          <a:xfrm>
            <a:off x="91440" y="419797"/>
            <a:ext cx="5342709" cy="10863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00A429-F86E-DCE3-CAEA-65445385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506191"/>
            <a:ext cx="5743886" cy="19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64548D-A197-23D6-FEFB-861B53DE4687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課題５　</a:t>
            </a:r>
            <a:r>
              <a:rPr kumimoji="1" lang="en-US" altLang="ja-JP" dirty="0"/>
              <a:t>Q5.html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29C508-60B4-29A6-18A3-BA020554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19797"/>
            <a:ext cx="5708469" cy="43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8B1D3F-F84E-49FE-8176-8F8C839B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662"/>
            <a:ext cx="6858000" cy="66675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73113-5057-2B0A-926A-1F6B1D389A1C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課題６　</a:t>
            </a:r>
            <a:r>
              <a:rPr kumimoji="1" lang="en-US" altLang="ja-JP" dirty="0"/>
              <a:t>Q6.html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9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7392A6-F8CD-F196-9E92-DCA5C978E681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課題７　</a:t>
            </a:r>
            <a:r>
              <a:rPr kumimoji="1" lang="en-US" altLang="ja-JP" dirty="0"/>
              <a:t>Q7.html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D7A0EAB-5D77-5D67-DBEF-82F38A88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97"/>
            <a:ext cx="4976949" cy="52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46244C2-24F2-64BD-F4F5-EADBE9B8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44"/>
            <a:ext cx="6858000" cy="46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</TotalTime>
  <Words>40</Words>
  <Application>Microsoft Office PowerPoint</Application>
  <PresentationFormat>A4 210 x 297 mm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2</cp:revision>
  <dcterms:created xsi:type="dcterms:W3CDTF">2025-03-22T06:45:16Z</dcterms:created>
  <dcterms:modified xsi:type="dcterms:W3CDTF">2025-03-24T00:02:15Z</dcterms:modified>
</cp:coreProperties>
</file>