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7D7B1B-1682-B7FC-7DBE-A2DAAB98B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1DFFF8-D972-0F53-715B-8072D7A44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4A3DD-8227-A440-0D7C-65E651D1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18AFB4-1F00-127D-2BA6-9E3B74ED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1AD9A-9C7D-5374-DCB1-297ADEF0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37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4E5CA-1712-E0BD-ACCA-1B7B167D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E07077-F2CF-E021-7429-A78D2862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CB5D2-0BFC-DA74-7912-91855494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CFA7A-18D9-1544-4AD1-4120F513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C651B2-283A-96FC-9F0E-0FDF0F39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02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3650673-D3D5-AA7F-CA75-8FA88BB52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CC22DD-498B-4C3A-C68A-018417DC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8DD71-AD26-2E96-D8A4-AC91FD6A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263405-5453-C353-98F2-876275FB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68AAC-AA4E-1A40-E883-81C7194D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50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9D63B-6E0D-2A86-0D90-FF9DB9BF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CCA020-481C-C103-A1B7-D9C9C9D1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C80C6B-A7A0-3629-CAFD-E02B39CF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967D50-2901-F9A7-B3D5-259BECA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8A9248-FDDA-230C-36E6-A3C8F9ED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03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C5744-368D-3CCF-2210-6FAEAA9C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074562-E5A1-8968-FD25-38ABA03F2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1F035F-B7E6-7AA5-9B08-ABA33796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0F492A-2C5F-D3CE-2360-A8D1BF28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2563A6-BDA3-E8AF-B8B1-83865854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79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078752-29B2-7C30-BBEF-423E06E9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CBAA2B-EAD0-7A65-2980-0BFB1E9C0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59BA6B-2794-6803-AC48-4EEB28EC2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7EAF42-90A8-F41E-8E52-8DDDF1D7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64AA7C-9090-2237-DFC3-C10F9218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D3205-80A8-8B3B-1EFC-6EF904D0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90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1E300-ECAF-81A6-3048-AC55AA88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C6B1D5-5811-BC2C-C67C-54CF4F11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D203C2-5BD5-AC4F-DC02-852F84851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0A5CED-C350-1148-A1A6-1FC9520FB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803059-CC7F-A901-9967-444F864AB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8A16E3-1AA5-9253-2185-DBAFBA26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653754F-D75F-8AE9-763F-883439FE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02DB5F3-1BA8-AC40-6251-465EB112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32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08FEF-7CC5-5ECE-B3CB-E90B5188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DEB5EF-8892-5416-F12E-7F39034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0D59F9-ED11-8003-A65F-0E807F32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31E017-1C8F-CFF0-EE2A-AC40C6D3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21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F84884-0E7D-B347-6710-8160D860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12D1A7A-F864-D2D3-595E-E2A44AC7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BF3296-4803-306C-5D89-C2702E03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559320-CB07-09A9-8F6B-83043A058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85E5BB-958A-9A5D-B8D1-EAE96EC12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689DFB-E262-1981-50FE-62394E2BA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ECFA1D-550D-467C-A08E-36FF4613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EB50BF-4527-FEE4-00CC-B0BD4CD7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C0A640-7AF1-8297-BCDD-EEB58CC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36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99AEC-E50C-E6D2-6A02-B8E0CDCE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B0A37C-5321-5D9B-904F-57051A663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27B48D-2259-66A2-DCE7-28CC7CEF2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3F70FA-7C18-A5EE-8A11-E7B44FDC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BC9E2F-6AF8-DB6B-A9C4-31FA7CB7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035FB0-8B0B-F915-3597-AEA85A16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52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68B609-82CC-225A-0DAB-FFE5412A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2BDBC0-6BE7-8AED-1971-7E04EC9E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0632C-5597-E644-CE54-FE3AE7BAE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9842A-CE36-4966-93E3-5D988FF6F96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5B1223-25FC-4119-C371-9B5BD92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91085-F65F-4EE9-D318-D131FF45D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FA186-F435-4FA2-A885-9A2B8D1A3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7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C172718-2C6D-C4F2-6837-11C34827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75099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F7CA01-C13F-3CD5-DA15-FBB581E8188B}"/>
              </a:ext>
            </a:extLst>
          </p:cNvPr>
          <p:cNvSpPr txBox="1"/>
          <p:nvPr/>
        </p:nvSpPr>
        <p:spPr>
          <a:xfrm>
            <a:off x="6686550" y="4417457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Body</a:t>
            </a:r>
            <a:r>
              <a:rPr kumimoji="1" lang="ja-JP" altLang="en-US" dirty="0"/>
              <a:t>要素をレイアウト枠として使用する</a:t>
            </a:r>
            <a:endParaRPr kumimoji="1" lang="en-US" altLang="ja-JP" dirty="0"/>
          </a:p>
          <a:p>
            <a:r>
              <a:rPr lang="ja-JP" altLang="en-US" dirty="0"/>
              <a:t>色は識別の用途として使う為、色の種類は何でもよい。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625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1F8BE81-7064-8D66-521C-9788641D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02170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6E54F2-D6ED-5C35-6B93-FF60BC6D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1648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A20E340-B2DF-B2F4-A7CC-FE5551B9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02223" cy="539190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76C9F2-9C9B-0E8A-9737-C0BBAD94DEA9}"/>
              </a:ext>
            </a:extLst>
          </p:cNvPr>
          <p:cNvSpPr txBox="1"/>
          <p:nvPr/>
        </p:nvSpPr>
        <p:spPr>
          <a:xfrm>
            <a:off x="7762875" y="2800350"/>
            <a:ext cx="4210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未完成</a:t>
            </a:r>
            <a:endParaRPr kumimoji="1" lang="en-US" altLang="ja-JP" dirty="0"/>
          </a:p>
          <a:p>
            <a:r>
              <a:rPr kumimoji="1" lang="en-US" altLang="ja-JP" dirty="0"/>
              <a:t>Section</a:t>
            </a:r>
            <a:r>
              <a:rPr kumimoji="1" lang="ja-JP" altLang="en-US" dirty="0"/>
              <a:t>要素の２番目を選択して、その要素に表示（</a:t>
            </a:r>
            <a:r>
              <a:rPr kumimoji="1" lang="en-US" altLang="ja-JP" dirty="0"/>
              <a:t>block</a:t>
            </a:r>
            <a:r>
              <a:rPr kumimoji="1" lang="ja-JP" altLang="en-US" dirty="0"/>
              <a:t>）を設定する</a:t>
            </a:r>
            <a:endParaRPr kumimoji="1" lang="en-US" altLang="ja-JP" dirty="0"/>
          </a:p>
          <a:p>
            <a:r>
              <a:rPr lang="en-US" altLang="ja-JP" dirty="0"/>
              <a:t>Section</a:t>
            </a:r>
            <a:r>
              <a:rPr lang="ja-JP" altLang="en-US" dirty="0"/>
              <a:t>要素の３番目を選択して、その要素に非表示（</a:t>
            </a:r>
            <a:r>
              <a:rPr lang="en-US" altLang="ja-JP" dirty="0"/>
              <a:t>none</a:t>
            </a:r>
            <a:r>
              <a:rPr lang="ja-JP" altLang="en-US" dirty="0"/>
              <a:t>）を設定する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ロジックはそれで大丈夫？？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10E088-54EA-E707-ECFD-EE5EB4C76944}"/>
              </a:ext>
            </a:extLst>
          </p:cNvPr>
          <p:cNvSpPr txBox="1"/>
          <p:nvPr/>
        </p:nvSpPr>
        <p:spPr>
          <a:xfrm>
            <a:off x="7762875" y="238125"/>
            <a:ext cx="4171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こちらが完成体</a:t>
            </a:r>
            <a:endParaRPr kumimoji="1" lang="en-US" altLang="ja-JP" dirty="0"/>
          </a:p>
          <a:p>
            <a:r>
              <a:rPr lang="ja-JP" altLang="en-US" dirty="0"/>
              <a:t>３つの要素がどの状態でもきちんと動くように設定する。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7F0853A-F102-4D82-DAD1-A8155BFC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30802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129EE12-8BEB-F0E0-395A-969052501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26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0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28E133E-42AC-D9BC-2329-C0742221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59486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9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87</Words>
  <Application>Microsoft Office PowerPoint</Application>
  <PresentationFormat>ワイド画面</PresentationFormat>
  <Paragraphs>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植田 吉祥</dc:creator>
  <cp:lastModifiedBy>植田 吉祥</cp:lastModifiedBy>
  <cp:revision>1</cp:revision>
  <dcterms:created xsi:type="dcterms:W3CDTF">2025-02-05T03:48:22Z</dcterms:created>
  <dcterms:modified xsi:type="dcterms:W3CDTF">2025-02-05T03:59:24Z</dcterms:modified>
</cp:coreProperties>
</file>