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</p:sldIdLst>
  <p:sldSz cx="6858000" cy="9906000" type="A4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834" y="2640"/>
      </p:cViewPr>
      <p:guideLst>
        <p:guide orient="horz" pos="3120"/>
        <p:guide pos="2160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143A-34B4-4B5A-AF3F-7E0B42E7690D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2CB82-96AC-4AF0-B4C2-3234A33440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789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121B9-B4A6-4F0F-83D7-155C67788B83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44538"/>
            <a:ext cx="25749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06969-9885-4B33-B35B-81E6476C2B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861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06969-9885-4B33-B35B-81E6476C2B7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86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FDC9-8921-4190-A010-279806B1EB18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0D1C-0E7D-40C8-90BC-FB82CEE634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28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FDC9-8921-4190-A010-279806B1EB18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0D1C-0E7D-40C8-90BC-FB82CEE634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154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FDC9-8921-4190-A010-279806B1EB18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0D1C-0E7D-40C8-90BC-FB82CEE634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45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FDC9-8921-4190-A010-279806B1EB18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0D1C-0E7D-40C8-90BC-FB82CEE634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FDC9-8921-4190-A010-279806B1EB18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0D1C-0E7D-40C8-90BC-FB82CEE634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31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6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1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FDC9-8921-4190-A010-279806B1EB18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0D1C-0E7D-40C8-90BC-FB82CEE634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68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FDC9-8921-4190-A010-279806B1EB18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0D1C-0E7D-40C8-90BC-FB82CEE634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02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FDC9-8921-4190-A010-279806B1EB18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0D1C-0E7D-40C8-90BC-FB82CEE634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54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FDC9-8921-4190-A010-279806B1EB18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0D1C-0E7D-40C8-90BC-FB82CEE634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44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FDC9-8921-4190-A010-279806B1EB18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0D1C-0E7D-40C8-90BC-FB82CEE634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94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FDC9-8921-4190-A010-279806B1EB18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0D1C-0E7D-40C8-90BC-FB82CEE634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01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CFDC9-8921-4190-A010-279806B1EB18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90D1C-0E7D-40C8-90BC-FB82CEE634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92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ja.wix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tmp"/><Relationship Id="rId4" Type="http://schemas.openxmlformats.org/officeDocument/2006/relationships/image" Target="../media/image2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16632" y="128464"/>
            <a:ext cx="655272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オープンキャンパス　「</a:t>
            </a:r>
            <a:r>
              <a:rPr kumimoji="1" lang="en-US" altLang="ja-JP" sz="2000" dirty="0" smtClean="0"/>
              <a:t>WiX</a:t>
            </a:r>
            <a:r>
              <a:rPr kumimoji="1" lang="ja-JP" altLang="en-US" sz="2000" dirty="0" smtClean="0"/>
              <a:t>」を使って</a:t>
            </a:r>
            <a:r>
              <a:rPr kumimoji="1" lang="en-US" altLang="ja-JP" sz="2000" dirty="0" smtClean="0"/>
              <a:t>WEB</a:t>
            </a:r>
            <a:r>
              <a:rPr kumimoji="1" lang="ja-JP" altLang="en-US" sz="2000" dirty="0" smtClean="0"/>
              <a:t>ページを作ろう</a:t>
            </a:r>
            <a:endParaRPr kumimoji="1" lang="ja-JP" altLang="en-US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6632" y="569398"/>
            <a:ext cx="6552728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■概要</a:t>
            </a:r>
            <a:endParaRPr kumimoji="1" lang="en-US" altLang="ja-JP" sz="1600" dirty="0" smtClean="0"/>
          </a:p>
          <a:p>
            <a:r>
              <a:rPr lang="ja-JP" altLang="en-US" sz="1600" dirty="0"/>
              <a:t>　自分</a:t>
            </a:r>
            <a:r>
              <a:rPr lang="ja-JP" altLang="en-US" sz="1600" dirty="0" smtClean="0"/>
              <a:t>の</a:t>
            </a:r>
            <a:r>
              <a:rPr lang="en-US" altLang="ja-JP" sz="1600" dirty="0" smtClean="0"/>
              <a:t>WEB</a:t>
            </a:r>
            <a:r>
              <a:rPr lang="ja-JP" altLang="en-US" sz="1600" dirty="0" smtClean="0"/>
              <a:t>サイトを作成します。</a:t>
            </a:r>
            <a:endParaRPr lang="en-US" altLang="ja-JP" sz="1600" dirty="0" smtClean="0"/>
          </a:p>
          <a:p>
            <a:r>
              <a:rPr kumimoji="1" lang="ja-JP" altLang="en-US" sz="1600" dirty="0"/>
              <a:t>　</a:t>
            </a:r>
            <a:r>
              <a:rPr lang="ja-JP" altLang="en-US" sz="1600" dirty="0" smtClean="0"/>
              <a:t>・進学用のポートフォリオを作ります。</a:t>
            </a:r>
            <a:endParaRPr lang="en-US" altLang="ja-JP" sz="1600" dirty="0" smtClean="0"/>
          </a:p>
          <a:p>
            <a:endParaRPr kumimoji="1" lang="en-US" altLang="ja-JP" sz="1600" dirty="0" smtClean="0"/>
          </a:p>
          <a:p>
            <a:r>
              <a:rPr lang="ja-JP" altLang="en-US" sz="1600" dirty="0" smtClean="0"/>
              <a:t>■準備</a:t>
            </a:r>
            <a:endParaRPr lang="en-US" altLang="ja-JP" sz="1600" dirty="0" smtClean="0"/>
          </a:p>
          <a:p>
            <a:r>
              <a:rPr lang="ja-JP" altLang="en-US" sz="1600" dirty="0"/>
              <a:t>　</a:t>
            </a:r>
            <a:r>
              <a:rPr lang="ja-JP" altLang="en-US" sz="1600" dirty="0" smtClean="0"/>
              <a:t>・</a:t>
            </a:r>
            <a:r>
              <a:rPr lang="en-US" altLang="ja-JP" sz="1600" dirty="0" smtClean="0">
                <a:hlinkClick r:id="rId2"/>
              </a:rPr>
              <a:t>http://ja.wix.com</a:t>
            </a:r>
            <a:endParaRPr lang="en-US" altLang="ja-JP" sz="1600" dirty="0" smtClean="0"/>
          </a:p>
          <a:p>
            <a:r>
              <a:rPr lang="ja-JP" altLang="en-US" sz="1600" dirty="0"/>
              <a:t>　</a:t>
            </a:r>
            <a:r>
              <a:rPr lang="ja-JP" altLang="en-US" sz="1600" dirty="0" smtClean="0"/>
              <a:t>・</a:t>
            </a:r>
            <a:r>
              <a:rPr lang="en-US" altLang="ja-JP" sz="1600" dirty="0" smtClean="0"/>
              <a:t>Google</a:t>
            </a:r>
            <a:r>
              <a:rPr lang="ja-JP" altLang="en-US" sz="1600" dirty="0" smtClean="0"/>
              <a:t>アカウントなどのメールアドレス。</a:t>
            </a:r>
            <a:endParaRPr lang="en-US" altLang="ja-JP" sz="1600" dirty="0" smtClean="0"/>
          </a:p>
          <a:p>
            <a:endParaRPr lang="en-US" altLang="ja-JP" sz="1600" dirty="0" smtClean="0"/>
          </a:p>
          <a:p>
            <a:r>
              <a:rPr lang="ja-JP" altLang="en-US" sz="1600" dirty="0" smtClean="0"/>
              <a:t>■</a:t>
            </a:r>
            <a:r>
              <a:rPr lang="en-US" altLang="ja-JP" sz="1600" dirty="0" smtClean="0"/>
              <a:t>WEB</a:t>
            </a:r>
            <a:r>
              <a:rPr lang="ja-JP" altLang="en-US" sz="1600" dirty="0" smtClean="0"/>
              <a:t>サイトにアクセスし、ログインし、アカウント登録をします。</a:t>
            </a:r>
            <a:endParaRPr lang="en-US" altLang="ja-JP" sz="1600" dirty="0" smtClean="0"/>
          </a:p>
          <a:p>
            <a:r>
              <a:rPr lang="ja-JP" altLang="en-US" sz="1600" dirty="0"/>
              <a:t>　</a:t>
            </a:r>
            <a:r>
              <a:rPr lang="ja-JP" altLang="en-US" sz="1600" dirty="0" smtClean="0"/>
              <a:t>①「ログイン</a:t>
            </a:r>
            <a:r>
              <a:rPr lang="en-US" altLang="ja-JP" sz="1600" dirty="0" smtClean="0"/>
              <a:t>/</a:t>
            </a:r>
            <a:r>
              <a:rPr lang="ja-JP" altLang="en-US" sz="1600" dirty="0" smtClean="0"/>
              <a:t>新規登録」をクリックします。</a:t>
            </a:r>
            <a:endParaRPr lang="en-US" altLang="ja-JP" sz="1600" dirty="0" smtClean="0"/>
          </a:p>
          <a:p>
            <a:endParaRPr lang="en-US" altLang="ja-JP" sz="1600" dirty="0" smtClean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 smtClean="0"/>
          </a:p>
          <a:p>
            <a:r>
              <a:rPr kumimoji="1" lang="ja-JP" altLang="en-US" sz="1600" dirty="0" smtClean="0"/>
              <a:t>　</a:t>
            </a:r>
            <a:endParaRPr kumimoji="1" lang="en-US" altLang="ja-JP" sz="1600" dirty="0" smtClean="0"/>
          </a:p>
          <a:p>
            <a:endParaRPr lang="en-US" altLang="ja-JP" sz="1600" dirty="0"/>
          </a:p>
          <a:p>
            <a:endParaRPr kumimoji="1" lang="en-US" altLang="ja-JP" sz="1600" dirty="0" smtClean="0"/>
          </a:p>
          <a:p>
            <a:endParaRPr kumimoji="1" lang="en-US" altLang="ja-JP" sz="1600" dirty="0" smtClean="0"/>
          </a:p>
          <a:p>
            <a:r>
              <a:rPr lang="ja-JP" altLang="en-US" sz="1600" dirty="0" smtClean="0"/>
              <a:t>　②メールアドレスなどを使用して、アカウント登録をします。</a:t>
            </a:r>
            <a:endParaRPr lang="en-US" altLang="ja-JP" sz="1600" dirty="0" smtClean="0"/>
          </a:p>
          <a:p>
            <a:r>
              <a:rPr kumimoji="1" lang="ja-JP" altLang="en-US" sz="1600" dirty="0"/>
              <a:t>　</a:t>
            </a:r>
            <a:r>
              <a:rPr kumimoji="1" lang="ja-JP" altLang="en-US" sz="1600" dirty="0" smtClean="0"/>
              <a:t>　　今日だけ利用するときは、学校で用意したアカウントを使用します。</a:t>
            </a:r>
            <a:endParaRPr kumimoji="1" lang="en-US" altLang="ja-JP" sz="1600" dirty="0" smtClean="0"/>
          </a:p>
          <a:p>
            <a:r>
              <a:rPr kumimoji="1" lang="ja-JP" altLang="en-US" sz="1600" dirty="0"/>
              <a:t>　</a:t>
            </a:r>
            <a:endParaRPr kumimoji="1" lang="en-US" altLang="ja-JP" sz="1600" dirty="0" smtClean="0"/>
          </a:p>
          <a:p>
            <a:endParaRPr lang="en-US" altLang="ja-JP" sz="1600" dirty="0"/>
          </a:p>
          <a:p>
            <a:endParaRPr kumimoji="1" lang="en-US" altLang="ja-JP" sz="1600" dirty="0" smtClean="0"/>
          </a:p>
          <a:p>
            <a:endParaRPr lang="en-US" altLang="ja-JP" sz="1600" dirty="0"/>
          </a:p>
          <a:p>
            <a:endParaRPr kumimoji="1" lang="en-US" altLang="ja-JP" sz="1600" dirty="0" smtClean="0"/>
          </a:p>
          <a:p>
            <a:r>
              <a:rPr lang="ja-JP" altLang="en-US" sz="1600" dirty="0" smtClean="0"/>
              <a:t>　③メールアドレスとパスワードを入力します。</a:t>
            </a:r>
            <a:endParaRPr lang="en-US" altLang="ja-JP" sz="1600" dirty="0" smtClean="0"/>
          </a:p>
          <a:p>
            <a:r>
              <a:rPr lang="ja-JP" altLang="en-US" sz="1600" dirty="0"/>
              <a:t>　</a:t>
            </a:r>
            <a:r>
              <a:rPr lang="ja-JP" altLang="en-US" sz="1600" dirty="0" smtClean="0"/>
              <a:t>　　</a:t>
            </a:r>
            <a:r>
              <a:rPr lang="en-US" altLang="ja-JP" sz="1600" dirty="0" smtClean="0"/>
              <a:t>※</a:t>
            </a:r>
            <a:r>
              <a:rPr lang="ja-JP" altLang="en-US" sz="1600" dirty="0" smtClean="0"/>
              <a:t>すでにメールアドレスなどがある場合には、</a:t>
            </a:r>
            <a:endParaRPr lang="en-US" altLang="ja-JP" sz="1600" dirty="0" smtClean="0"/>
          </a:p>
          <a:p>
            <a:r>
              <a:rPr lang="ja-JP" altLang="en-US" sz="1600" dirty="0"/>
              <a:t>　</a:t>
            </a:r>
            <a:r>
              <a:rPr lang="ja-JP" altLang="en-US" sz="1600" dirty="0" smtClean="0"/>
              <a:t>　　　　右側のボタンをクリックします。</a:t>
            </a:r>
            <a:endParaRPr lang="en-US" altLang="ja-JP" sz="1600" dirty="0" smtClean="0"/>
          </a:p>
          <a:p>
            <a:r>
              <a:rPr lang="ja-JP" altLang="en-US" sz="1600" dirty="0"/>
              <a:t>　</a:t>
            </a:r>
            <a:r>
              <a:rPr lang="ja-JP" altLang="en-US" sz="1600" dirty="0" smtClean="0"/>
              <a:t>　　その後、「新規登録」ボタンをクリックします。</a:t>
            </a:r>
            <a:endParaRPr lang="en-US" altLang="ja-JP" sz="1600" dirty="0"/>
          </a:p>
          <a:p>
            <a:endParaRPr kumimoji="1" lang="en-US" altLang="ja-JP" sz="1600" dirty="0" smtClean="0"/>
          </a:p>
          <a:p>
            <a:endParaRPr lang="en-US" altLang="ja-JP" sz="1600" dirty="0"/>
          </a:p>
          <a:p>
            <a:endParaRPr kumimoji="1" lang="en-US" altLang="ja-JP" sz="1600" dirty="0" smtClean="0"/>
          </a:p>
          <a:p>
            <a:endParaRPr lang="en-US" altLang="ja-JP" sz="1600" dirty="0"/>
          </a:p>
          <a:p>
            <a:endParaRPr kumimoji="1" lang="ja-JP" altLang="en-US" sz="1600" dirty="0"/>
          </a:p>
        </p:txBody>
      </p:sp>
      <p:pic>
        <p:nvPicPr>
          <p:cNvPr id="7" name="図 6" descr="画面の領域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32" y="3152800"/>
            <a:ext cx="4581128" cy="1920355"/>
          </a:xfrm>
          <a:prstGeom prst="rect">
            <a:avLst/>
          </a:prstGeom>
        </p:spPr>
      </p:pic>
      <p:grpSp>
        <p:nvGrpSpPr>
          <p:cNvPr id="16" name="グループ化 15"/>
          <p:cNvGrpSpPr/>
          <p:nvPr/>
        </p:nvGrpSpPr>
        <p:grpSpPr>
          <a:xfrm>
            <a:off x="1102432" y="5745088"/>
            <a:ext cx="4581128" cy="1092709"/>
            <a:chOff x="1110424" y="8540811"/>
            <a:chExt cx="4581128" cy="1092709"/>
          </a:xfrm>
        </p:grpSpPr>
        <p:pic>
          <p:nvPicPr>
            <p:cNvPr id="13" name="図 12" descr="画面の領域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424" y="8540811"/>
              <a:ext cx="4581128" cy="632774"/>
            </a:xfrm>
            <a:prstGeom prst="rect">
              <a:avLst/>
            </a:prstGeom>
          </p:spPr>
        </p:pic>
        <p:sp>
          <p:nvSpPr>
            <p:cNvPr id="14" name="角丸四角形 13"/>
            <p:cNvSpPr/>
            <p:nvPr/>
          </p:nvSpPr>
          <p:spPr>
            <a:xfrm>
              <a:off x="3501008" y="8857198"/>
              <a:ext cx="936104" cy="20025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角丸四角形吹き出し 14"/>
            <p:cNvSpPr/>
            <p:nvPr/>
          </p:nvSpPr>
          <p:spPr>
            <a:xfrm>
              <a:off x="3644280" y="9173585"/>
              <a:ext cx="1440904" cy="459935"/>
            </a:xfrm>
            <a:prstGeom prst="wedgeRoundRectCallout">
              <a:avLst>
                <a:gd name="adj1" fmla="val -28237"/>
                <a:gd name="adj2" fmla="val -70040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b="1" dirty="0" smtClean="0">
                  <a:solidFill>
                    <a:srgbClr val="FF0000"/>
                  </a:solidFill>
                </a:rPr>
                <a:t>新規登録を</a:t>
              </a:r>
              <a:endParaRPr kumimoji="1" lang="en-US" altLang="ja-JP" sz="1200" b="1" dirty="0" smtClean="0">
                <a:solidFill>
                  <a:srgbClr val="FF0000"/>
                </a:solidFill>
              </a:endParaRPr>
            </a:p>
            <a:p>
              <a:r>
                <a:rPr kumimoji="1" lang="ja-JP" altLang="en-US" sz="1200" b="1" dirty="0" smtClean="0">
                  <a:solidFill>
                    <a:srgbClr val="FF0000"/>
                  </a:solidFill>
                </a:rPr>
                <a:t>行います。</a:t>
              </a:r>
              <a:endParaRPr kumimoji="1" lang="ja-JP" altLang="en-US" sz="12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7" name="図 16" descr="画面の領域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0" y="8012297"/>
            <a:ext cx="4582800" cy="1621223"/>
          </a:xfrm>
          <a:prstGeom prst="rect">
            <a:avLst/>
          </a:prstGeom>
        </p:spPr>
      </p:pic>
      <p:sp>
        <p:nvSpPr>
          <p:cNvPr id="18" name="角丸四角形 17"/>
          <p:cNvSpPr/>
          <p:nvPr/>
        </p:nvSpPr>
        <p:spPr>
          <a:xfrm>
            <a:off x="1916832" y="8193360"/>
            <a:ext cx="1576184" cy="1008112"/>
          </a:xfrm>
          <a:prstGeom prst="roundRect">
            <a:avLst>
              <a:gd name="adj" fmla="val 986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5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6632" y="128464"/>
            <a:ext cx="6552728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　</a:t>
            </a:r>
            <a:r>
              <a:rPr lang="ja-JP" altLang="en-US" sz="1600" dirty="0" smtClean="0"/>
              <a:t>④　「次へ」をクリックします。</a:t>
            </a:r>
            <a:endParaRPr lang="en-US" altLang="ja-JP" sz="1600" dirty="0" smtClean="0"/>
          </a:p>
          <a:p>
            <a:endParaRPr kumimoji="1" lang="en-US" altLang="ja-JP" sz="1600" dirty="0"/>
          </a:p>
          <a:p>
            <a:endParaRPr lang="en-US" altLang="ja-JP" sz="1600" dirty="0" smtClean="0"/>
          </a:p>
          <a:p>
            <a:endParaRPr kumimoji="1" lang="en-US" altLang="ja-JP" sz="1600" dirty="0"/>
          </a:p>
          <a:p>
            <a:endParaRPr lang="en-US" altLang="ja-JP" sz="1600" dirty="0" smtClean="0"/>
          </a:p>
          <a:p>
            <a:endParaRPr kumimoji="1" lang="en-US" altLang="ja-JP" sz="1600" dirty="0"/>
          </a:p>
          <a:p>
            <a:endParaRPr lang="en-US" altLang="ja-JP" sz="1600" dirty="0" smtClean="0"/>
          </a:p>
          <a:p>
            <a:endParaRPr kumimoji="1" lang="en-US" altLang="ja-JP" sz="1600" dirty="0"/>
          </a:p>
          <a:p>
            <a:endParaRPr lang="en-US" altLang="ja-JP" sz="1600" dirty="0" smtClean="0"/>
          </a:p>
          <a:p>
            <a:endParaRPr kumimoji="1" lang="en-US" altLang="ja-JP" sz="1600" dirty="0"/>
          </a:p>
          <a:p>
            <a:r>
              <a:rPr lang="ja-JP" altLang="en-US" sz="1600" dirty="0" smtClean="0"/>
              <a:t>　⑤　ホームページの種類を選択します。</a:t>
            </a:r>
            <a:endParaRPr lang="en-US" altLang="ja-JP" sz="1600" dirty="0" smtClean="0"/>
          </a:p>
          <a:p>
            <a:endParaRPr kumimoji="1" lang="en-US" altLang="ja-JP" sz="1600" dirty="0"/>
          </a:p>
          <a:p>
            <a:endParaRPr lang="en-US" altLang="ja-JP" sz="1600" dirty="0" smtClean="0"/>
          </a:p>
          <a:p>
            <a:endParaRPr kumimoji="1" lang="en-US" altLang="ja-JP" sz="1600" dirty="0"/>
          </a:p>
          <a:p>
            <a:endParaRPr lang="en-US" altLang="ja-JP" sz="1600" dirty="0" smtClean="0"/>
          </a:p>
          <a:p>
            <a:endParaRPr kumimoji="1" lang="en-US" altLang="ja-JP" sz="1600" dirty="0"/>
          </a:p>
          <a:p>
            <a:endParaRPr lang="en-US" altLang="ja-JP" sz="1600" dirty="0" smtClean="0"/>
          </a:p>
          <a:p>
            <a:endParaRPr kumimoji="1" lang="en-US" altLang="ja-JP" sz="1600" dirty="0"/>
          </a:p>
          <a:p>
            <a:endParaRPr lang="en-US" altLang="ja-JP" sz="1600" dirty="0" smtClean="0"/>
          </a:p>
          <a:p>
            <a:endParaRPr kumimoji="1" lang="en-US" altLang="ja-JP" sz="1600" dirty="0"/>
          </a:p>
          <a:p>
            <a:endParaRPr kumimoji="1" lang="en-US" altLang="ja-JP" sz="1600" dirty="0" smtClean="0"/>
          </a:p>
          <a:p>
            <a:r>
              <a:rPr lang="ja-JP" altLang="en-US" sz="1600" dirty="0"/>
              <a:t>　</a:t>
            </a:r>
            <a:r>
              <a:rPr lang="ja-JP" altLang="en-US" sz="1600" dirty="0" smtClean="0"/>
              <a:t>⑥作成するジャンルを選択します。</a:t>
            </a:r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kumimoji="1" lang="ja-JP" altLang="en-US" sz="1600" dirty="0"/>
          </a:p>
        </p:txBody>
      </p:sp>
      <p:pic>
        <p:nvPicPr>
          <p:cNvPr id="3" name="図 2" descr="画面の領域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96" y="488504"/>
            <a:ext cx="4572000" cy="1803476"/>
          </a:xfrm>
          <a:prstGeom prst="rect">
            <a:avLst/>
          </a:prstGeom>
        </p:spPr>
      </p:pic>
      <p:sp>
        <p:nvSpPr>
          <p:cNvPr id="4" name="角丸四角形 3"/>
          <p:cNvSpPr/>
          <p:nvPr/>
        </p:nvSpPr>
        <p:spPr>
          <a:xfrm>
            <a:off x="1556792" y="1928664"/>
            <a:ext cx="792088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t="12763" r="16604" b="21161"/>
          <a:stretch/>
        </p:blipFill>
        <p:spPr bwMode="auto">
          <a:xfrm>
            <a:off x="1106996" y="2929231"/>
            <a:ext cx="4572000" cy="1993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4221088" y="3584848"/>
            <a:ext cx="1457908" cy="1440160"/>
          </a:xfrm>
          <a:prstGeom prst="roundRect">
            <a:avLst>
              <a:gd name="adj" fmla="val 476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" t="13623" r="21670" b="13412"/>
          <a:stretch/>
        </p:blipFill>
        <p:spPr bwMode="auto">
          <a:xfrm>
            <a:off x="1106996" y="5602332"/>
            <a:ext cx="4572000" cy="244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角丸四角形 6"/>
          <p:cNvSpPr/>
          <p:nvPr/>
        </p:nvSpPr>
        <p:spPr>
          <a:xfrm>
            <a:off x="1556792" y="6537176"/>
            <a:ext cx="2304256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09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3048" y="128464"/>
            <a:ext cx="65527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　</a:t>
            </a:r>
            <a:r>
              <a:rPr lang="ja-JP" altLang="en-US" sz="1600" dirty="0" smtClean="0"/>
              <a:t>⑦　職業経験を入力します。</a:t>
            </a:r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r>
              <a:rPr lang="ja-JP" altLang="en-US" sz="1600" dirty="0"/>
              <a:t>　</a:t>
            </a:r>
            <a:r>
              <a:rPr lang="ja-JP" altLang="en-US" sz="1600" dirty="0" smtClean="0"/>
              <a:t>⑧　</a:t>
            </a:r>
            <a:endParaRPr lang="en-US" altLang="ja-JP" sz="1600" dirty="0" smtClean="0"/>
          </a:p>
        </p:txBody>
      </p:sp>
      <p:grpSp>
        <p:nvGrpSpPr>
          <p:cNvPr id="3" name="グループ化 2"/>
          <p:cNvGrpSpPr/>
          <p:nvPr/>
        </p:nvGrpSpPr>
        <p:grpSpPr>
          <a:xfrm>
            <a:off x="1340768" y="439788"/>
            <a:ext cx="4572000" cy="2359742"/>
            <a:chOff x="1340768" y="439788"/>
            <a:chExt cx="4572000" cy="235974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542" r="18302" b="11458"/>
            <a:stretch/>
          </p:blipFill>
          <p:spPr bwMode="auto">
            <a:xfrm>
              <a:off x="1340768" y="439788"/>
              <a:ext cx="4572000" cy="2359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角丸四角形 1"/>
            <p:cNvSpPr/>
            <p:nvPr/>
          </p:nvSpPr>
          <p:spPr>
            <a:xfrm>
              <a:off x="1988840" y="1784648"/>
              <a:ext cx="2232248" cy="50405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1340768" y="3143836"/>
            <a:ext cx="4572000" cy="2002330"/>
            <a:chOff x="1340768" y="3143836"/>
            <a:chExt cx="4572000" cy="200233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6" t="13579" r="6881" b="14583"/>
            <a:stretch/>
          </p:blipFill>
          <p:spPr bwMode="auto">
            <a:xfrm>
              <a:off x="1340768" y="3143836"/>
              <a:ext cx="4572000" cy="2002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角丸四角形 4"/>
            <p:cNvSpPr/>
            <p:nvPr/>
          </p:nvSpPr>
          <p:spPr>
            <a:xfrm>
              <a:off x="1844824" y="4448944"/>
              <a:ext cx="864096" cy="43204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 r="2860" b="12708"/>
          <a:stretch/>
        </p:blipFill>
        <p:spPr bwMode="auto">
          <a:xfrm>
            <a:off x="1123412" y="5529064"/>
            <a:ext cx="4572000" cy="189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角丸四角形 6"/>
          <p:cNvSpPr/>
          <p:nvPr/>
        </p:nvSpPr>
        <p:spPr>
          <a:xfrm>
            <a:off x="5013176" y="7041232"/>
            <a:ext cx="682236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68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" t="15903" r="2079" b="12709"/>
          <a:stretch/>
        </p:blipFill>
        <p:spPr bwMode="auto">
          <a:xfrm>
            <a:off x="1268760" y="704528"/>
            <a:ext cx="4572000" cy="191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角丸四角形 1"/>
          <p:cNvSpPr/>
          <p:nvPr/>
        </p:nvSpPr>
        <p:spPr>
          <a:xfrm>
            <a:off x="5157192" y="2288704"/>
            <a:ext cx="683568" cy="3295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9" r="1830" b="13021"/>
          <a:stretch/>
        </p:blipFill>
        <p:spPr bwMode="auto">
          <a:xfrm>
            <a:off x="1268760" y="3296816"/>
            <a:ext cx="4572000" cy="1921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" t="13578" b="14323"/>
          <a:stretch/>
        </p:blipFill>
        <p:spPr bwMode="auto">
          <a:xfrm>
            <a:off x="1268760" y="6103472"/>
            <a:ext cx="4572000" cy="187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133048" y="128464"/>
            <a:ext cx="655272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　⑨　サイトに追加したいアプリを選択しますが、ここではスキップします。</a:t>
            </a:r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 smtClean="0"/>
              <a:t>　⑩　今回は、「ビジネス」を選択したので、ビジネスの名前を入力します。</a:t>
            </a:r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r>
              <a:rPr lang="ja-JP" altLang="en-US" sz="1600" dirty="0" smtClean="0"/>
              <a:t>　⑪　自分の</a:t>
            </a:r>
            <a:r>
              <a:rPr lang="en-US" altLang="ja-JP" sz="1600" dirty="0" smtClean="0"/>
              <a:t>WEB</a:t>
            </a:r>
            <a:r>
              <a:rPr lang="ja-JP" altLang="en-US" sz="1600" dirty="0"/>
              <a:t>サイト</a:t>
            </a:r>
            <a:r>
              <a:rPr lang="ja-JP" altLang="en-US" sz="1600" dirty="0" smtClean="0"/>
              <a:t>を持っている場合には、下記の画面から、</a:t>
            </a:r>
            <a:endParaRPr lang="en-US" altLang="ja-JP" sz="1600" dirty="0" smtClean="0"/>
          </a:p>
          <a:p>
            <a:r>
              <a:rPr lang="ja-JP" altLang="en-US" sz="1600" dirty="0"/>
              <a:t>　</a:t>
            </a:r>
            <a:r>
              <a:rPr lang="ja-JP" altLang="en-US" sz="1600" dirty="0" smtClean="0"/>
              <a:t>　　</a:t>
            </a:r>
            <a:r>
              <a:rPr lang="ja-JP" altLang="en-US" sz="1600" dirty="0" smtClean="0"/>
              <a:t>コンテンツのインポートを行うことができます。</a:t>
            </a:r>
            <a:endParaRPr lang="en-US" altLang="ja-JP" sz="1600" dirty="0" smtClean="0"/>
          </a:p>
          <a:p>
            <a:r>
              <a:rPr lang="ja-JP" altLang="en-US" sz="1600" dirty="0"/>
              <a:t>　</a:t>
            </a:r>
            <a:r>
              <a:rPr lang="ja-JP" altLang="en-US" sz="1600" dirty="0" smtClean="0"/>
              <a:t>　　　ここでは、プライバシーの為、インポートを行いません。</a:t>
            </a:r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332835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02" r="1610" b="11719"/>
          <a:stretch/>
        </p:blipFill>
        <p:spPr bwMode="auto">
          <a:xfrm>
            <a:off x="1089248" y="2936776"/>
            <a:ext cx="4572000" cy="1945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図 1" descr="画面の領域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40" y="5313040"/>
            <a:ext cx="4572000" cy="207014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9" r="2269" b="14844"/>
          <a:stretch/>
        </p:blipFill>
        <p:spPr bwMode="auto">
          <a:xfrm>
            <a:off x="1123412" y="560512"/>
            <a:ext cx="4572000" cy="1882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33048" y="128464"/>
            <a:ext cx="6552728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　⑫　サイトに追加したいアプリを選択しますが、ここではスキップします。</a:t>
            </a:r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r>
              <a:rPr lang="ja-JP" altLang="en-US" sz="1600" dirty="0" smtClean="0"/>
              <a:t>　⑬　画面のベースデザインを決定します。</a:t>
            </a:r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r>
              <a:rPr lang="ja-JP" altLang="en-US" sz="1600" dirty="0" smtClean="0"/>
              <a:t>　⑭　</a:t>
            </a:r>
            <a:r>
              <a:rPr lang="en-US" altLang="ja-JP" sz="1600" dirty="0" smtClean="0"/>
              <a:t>HP</a:t>
            </a:r>
            <a:r>
              <a:rPr lang="ja-JP" altLang="en-US" sz="1600" dirty="0" smtClean="0"/>
              <a:t>デザインを決定します。</a:t>
            </a:r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 smtClean="0"/>
          </a:p>
          <a:p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335711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" t="15569" b="6770"/>
          <a:stretch/>
        </p:blipFill>
        <p:spPr bwMode="auto">
          <a:xfrm>
            <a:off x="1256860" y="553408"/>
            <a:ext cx="4572000" cy="203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133048" y="128464"/>
            <a:ext cx="65527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　⑮　サイトに追加したいアプリを選択しますが、ここではスキップします。</a:t>
            </a:r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 smtClean="0"/>
          </a:p>
          <a:p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21269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-14064" y="6723903"/>
            <a:ext cx="4774840" cy="2232248"/>
            <a:chOff x="1102432" y="5817096"/>
            <a:chExt cx="4774840" cy="2232248"/>
          </a:xfrm>
        </p:grpSpPr>
        <p:pic>
          <p:nvPicPr>
            <p:cNvPr id="5" name="図 4" descr="画面の領域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432" y="5817096"/>
              <a:ext cx="4581128" cy="2125227"/>
            </a:xfrm>
            <a:prstGeom prst="rect">
              <a:avLst/>
            </a:prstGeom>
          </p:spPr>
        </p:pic>
        <p:sp>
          <p:nvSpPr>
            <p:cNvPr id="6" name="角丸四角形 5"/>
            <p:cNvSpPr/>
            <p:nvPr/>
          </p:nvSpPr>
          <p:spPr>
            <a:xfrm>
              <a:off x="1844824" y="6465168"/>
              <a:ext cx="1656184" cy="64807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角丸四角形吹き出し 6"/>
            <p:cNvSpPr/>
            <p:nvPr/>
          </p:nvSpPr>
          <p:spPr>
            <a:xfrm>
              <a:off x="1102432" y="7257256"/>
              <a:ext cx="2541848" cy="792088"/>
            </a:xfrm>
            <a:prstGeom prst="wedgeRoundRectCallout">
              <a:avLst>
                <a:gd name="adj1" fmla="val -17474"/>
                <a:gd name="adj2" fmla="val -62562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 dirty="0" smtClean="0">
                  <a:solidFill>
                    <a:srgbClr val="FF0000"/>
                  </a:solidFill>
                </a:rPr>
                <a:t>自分のメールアドレスと</a:t>
              </a:r>
              <a:endParaRPr kumimoji="1" lang="en-US" altLang="ja-JP" sz="1400" dirty="0" smtClean="0">
                <a:solidFill>
                  <a:srgbClr val="FF0000"/>
                </a:solidFill>
              </a:endParaRPr>
            </a:p>
            <a:p>
              <a:r>
                <a:rPr kumimoji="1" lang="ja-JP" altLang="en-US" sz="1400" dirty="0" smtClean="0">
                  <a:solidFill>
                    <a:srgbClr val="FF0000"/>
                  </a:solidFill>
                </a:rPr>
                <a:t>パスワードを入力します。</a:t>
              </a:r>
              <a:endParaRPr kumimoji="1" lang="ja-JP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8" name="角丸四角形吹き出し 7"/>
            <p:cNvSpPr/>
            <p:nvPr/>
          </p:nvSpPr>
          <p:spPr>
            <a:xfrm>
              <a:off x="3933056" y="7257256"/>
              <a:ext cx="1944216" cy="792088"/>
            </a:xfrm>
            <a:prstGeom prst="wedgeRoundRectCallout">
              <a:avLst>
                <a:gd name="adj1" fmla="val -22793"/>
                <a:gd name="adj2" fmla="val -63163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b="1" dirty="0" smtClean="0">
                  <a:solidFill>
                    <a:srgbClr val="FF0000"/>
                  </a:solidFill>
                </a:rPr>
                <a:t>自分のアカウントを持っていて使う場合には、こちらをクリックします。</a:t>
              </a:r>
              <a:endParaRPr kumimoji="1" lang="ja-JP" altLang="en-US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70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34</Words>
  <Application>Microsoft Office PowerPoint</Application>
  <PresentationFormat>A4 210 x 297 mm</PresentationFormat>
  <Paragraphs>146</Paragraphs>
  <Slides>7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y.ueda</dc:creator>
  <cp:lastModifiedBy>y.ueda</cp:lastModifiedBy>
  <cp:revision>10</cp:revision>
  <cp:lastPrinted>2019-09-04T10:16:03Z</cp:lastPrinted>
  <dcterms:created xsi:type="dcterms:W3CDTF">2019-09-04T09:30:17Z</dcterms:created>
  <dcterms:modified xsi:type="dcterms:W3CDTF">2019-09-06T09:58:04Z</dcterms:modified>
</cp:coreProperties>
</file>