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726" y="-42"/>
      </p:cViewPr>
      <p:guideLst>
        <p:guide orient="horz" pos="3120"/>
        <p:guide pos="216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143A-34B4-4B5A-AF3F-7E0B42E7690D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2CB82-96AC-4AF0-B4C2-3234A3344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789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121B9-B4A6-4F0F-83D7-155C67788B83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49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06969-9885-4B33-B35B-81E6476C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86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06969-9885-4B33-B35B-81E6476C2B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6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28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5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4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31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68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0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5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4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0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FDC9-8921-4190-A010-279806B1EB18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92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a.wix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6632" y="128464"/>
            <a:ext cx="65527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オープンキャンパス　「</a:t>
            </a:r>
            <a:r>
              <a:rPr kumimoji="1" lang="en-US" altLang="ja-JP" sz="2000" dirty="0" smtClean="0"/>
              <a:t>WiX</a:t>
            </a:r>
            <a:r>
              <a:rPr kumimoji="1" lang="ja-JP" altLang="en-US" sz="2000" dirty="0" smtClean="0"/>
              <a:t>」を使って</a:t>
            </a:r>
            <a:r>
              <a:rPr kumimoji="1" lang="en-US" altLang="ja-JP" sz="2000" dirty="0" smtClean="0"/>
              <a:t>WEB</a:t>
            </a:r>
            <a:r>
              <a:rPr kumimoji="1" lang="ja-JP" altLang="en-US" sz="2000" dirty="0" smtClean="0"/>
              <a:t>ページを作ろう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6632" y="569398"/>
            <a:ext cx="655272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■概要</a:t>
            </a:r>
            <a:endParaRPr kumimoji="1" lang="en-US" altLang="ja-JP" sz="1600" dirty="0" smtClean="0"/>
          </a:p>
          <a:p>
            <a:r>
              <a:rPr lang="ja-JP" altLang="en-US" sz="1600" dirty="0"/>
              <a:t>　自分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WEB</a:t>
            </a:r>
            <a:r>
              <a:rPr lang="ja-JP" altLang="en-US" sz="1600" dirty="0" smtClean="0"/>
              <a:t>サイトを作成します。</a:t>
            </a:r>
            <a:endParaRPr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lang="ja-JP" altLang="en-US" sz="1600" dirty="0" smtClean="0"/>
              <a:t>・進学用のポートフォリオを作ります。</a:t>
            </a:r>
            <a:endParaRPr lang="en-US" altLang="ja-JP" sz="1600" dirty="0" smtClean="0"/>
          </a:p>
          <a:p>
            <a:endParaRPr kumimoji="1" lang="en-US" altLang="ja-JP" sz="1600" dirty="0" smtClean="0"/>
          </a:p>
          <a:p>
            <a:r>
              <a:rPr lang="ja-JP" altLang="en-US" sz="1600" dirty="0" smtClean="0"/>
              <a:t>■準備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・</a:t>
            </a:r>
            <a:r>
              <a:rPr lang="en-US" altLang="ja-JP" sz="1600" dirty="0" smtClean="0">
                <a:hlinkClick r:id="rId2"/>
              </a:rPr>
              <a:t>http://ja.wix.com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アカウントなどのメールアドレス。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■</a:t>
            </a:r>
            <a:r>
              <a:rPr lang="en-US" altLang="ja-JP" sz="1600" dirty="0" smtClean="0"/>
              <a:t>WEB</a:t>
            </a:r>
            <a:r>
              <a:rPr lang="ja-JP" altLang="en-US" sz="1600" dirty="0" smtClean="0"/>
              <a:t>サイトにアクセスし、ログインし、アカウント登録をします。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①「ログイン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新規登録」をクリックします。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kumimoji="1" lang="ja-JP" altLang="en-US" sz="1600" dirty="0" smtClean="0"/>
              <a:t>　</a:t>
            </a:r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kumimoji="1" lang="en-US" altLang="ja-JP" sz="1600" dirty="0" smtClean="0"/>
          </a:p>
          <a:p>
            <a:r>
              <a:rPr lang="ja-JP" altLang="en-US" sz="1600" dirty="0" smtClean="0"/>
              <a:t>　②メールアドレスなどを使用して、アカウント登録をします。</a:t>
            </a:r>
            <a:endParaRPr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今日だけ利用するときは、学校で用意したアカウントを使用します。</a:t>
            </a:r>
            <a:endParaRPr kumimoji="1" lang="en-US" altLang="ja-JP" sz="1600" dirty="0" smtClean="0"/>
          </a:p>
          <a:p>
            <a:r>
              <a:rPr kumimoji="1" lang="ja-JP" altLang="en-US" sz="1600" dirty="0"/>
              <a:t>　</a:t>
            </a:r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r>
              <a:rPr lang="ja-JP" altLang="en-US" sz="1600" dirty="0" smtClean="0"/>
              <a:t>　③メールアドレスとパスワードを入力します。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すでにメールアドレスなどがある場合には、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　　右側のボタンをクリックします。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その後、「新規登録」ボタンをクリックします。</a:t>
            </a:r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ja-JP" altLang="en-US" sz="1600" dirty="0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32" y="3152800"/>
            <a:ext cx="4581128" cy="1920355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1102432" y="5745088"/>
            <a:ext cx="4581128" cy="1092709"/>
            <a:chOff x="1110424" y="8540811"/>
            <a:chExt cx="4581128" cy="1092709"/>
          </a:xfrm>
        </p:grpSpPr>
        <p:pic>
          <p:nvPicPr>
            <p:cNvPr id="13" name="図 12" descr="画面の領域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424" y="8540811"/>
              <a:ext cx="4581128" cy="632774"/>
            </a:xfrm>
            <a:prstGeom prst="rect">
              <a:avLst/>
            </a:prstGeom>
          </p:spPr>
        </p:pic>
        <p:sp>
          <p:nvSpPr>
            <p:cNvPr id="14" name="角丸四角形 13"/>
            <p:cNvSpPr/>
            <p:nvPr/>
          </p:nvSpPr>
          <p:spPr>
            <a:xfrm>
              <a:off x="3501008" y="8857198"/>
              <a:ext cx="936104" cy="20025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吹き出し 14"/>
            <p:cNvSpPr/>
            <p:nvPr/>
          </p:nvSpPr>
          <p:spPr>
            <a:xfrm>
              <a:off x="3644280" y="9173585"/>
              <a:ext cx="1440904" cy="459935"/>
            </a:xfrm>
            <a:prstGeom prst="wedgeRoundRectCallout">
              <a:avLst>
                <a:gd name="adj1" fmla="val -28237"/>
                <a:gd name="adj2" fmla="val -7004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新規登録を</a:t>
              </a:r>
              <a:endParaRPr kumimoji="1" lang="en-US" altLang="ja-JP" sz="1200" b="1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行います。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図 16" descr="画面の領域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0" y="8012297"/>
            <a:ext cx="4582800" cy="1621223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1916832" y="8193360"/>
            <a:ext cx="1576184" cy="1008112"/>
          </a:xfrm>
          <a:prstGeom prst="roundRect">
            <a:avLst>
              <a:gd name="adj" fmla="val 986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128464"/>
            <a:ext cx="655272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④　「次へ」をクリックします。</a:t>
            </a:r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r>
              <a:rPr lang="ja-JP" altLang="en-US" sz="1600" dirty="0" smtClean="0"/>
              <a:t>　⑤　ホームページの種類を選択します。</a:t>
            </a:r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kumimoji="1"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⑥作成するジャンルを選択します。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kumimoji="1" lang="ja-JP" altLang="en-US" sz="1600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96" y="488504"/>
            <a:ext cx="4572000" cy="1803476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1556792" y="1928664"/>
            <a:ext cx="79208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12763" r="16604" b="21161"/>
          <a:stretch/>
        </p:blipFill>
        <p:spPr bwMode="auto">
          <a:xfrm>
            <a:off x="1106996" y="2929231"/>
            <a:ext cx="4572000" cy="199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4221088" y="3584848"/>
            <a:ext cx="1457908" cy="1440160"/>
          </a:xfrm>
          <a:prstGeom prst="roundRect">
            <a:avLst>
              <a:gd name="adj" fmla="val 47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t="13623" r="21670" b="13412"/>
          <a:stretch/>
        </p:blipFill>
        <p:spPr bwMode="auto">
          <a:xfrm>
            <a:off x="1106996" y="5602332"/>
            <a:ext cx="4572000" cy="244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1556792" y="6537176"/>
            <a:ext cx="230425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09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3048" y="128464"/>
            <a:ext cx="6552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⑦　職業経験を入力します。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⑧　</a:t>
            </a:r>
            <a:endParaRPr lang="en-US" altLang="ja-JP" sz="1600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340768" y="439788"/>
            <a:ext cx="4572000" cy="2359742"/>
            <a:chOff x="1340768" y="439788"/>
            <a:chExt cx="4572000" cy="23597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42" r="18302" b="11458"/>
            <a:stretch/>
          </p:blipFill>
          <p:spPr bwMode="auto">
            <a:xfrm>
              <a:off x="1340768" y="439788"/>
              <a:ext cx="4572000" cy="2359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角丸四角形 1"/>
            <p:cNvSpPr/>
            <p:nvPr/>
          </p:nvSpPr>
          <p:spPr>
            <a:xfrm>
              <a:off x="1988840" y="1784648"/>
              <a:ext cx="2232248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1340768" y="3143836"/>
            <a:ext cx="4572000" cy="2002330"/>
            <a:chOff x="1340768" y="3143836"/>
            <a:chExt cx="4572000" cy="200233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" t="13579" r="6881" b="14583"/>
            <a:stretch/>
          </p:blipFill>
          <p:spPr bwMode="auto">
            <a:xfrm>
              <a:off x="1340768" y="3143836"/>
              <a:ext cx="4572000" cy="2002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角丸四角形 4"/>
            <p:cNvSpPr/>
            <p:nvPr/>
          </p:nvSpPr>
          <p:spPr>
            <a:xfrm>
              <a:off x="1844824" y="4448944"/>
              <a:ext cx="864096" cy="4320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 r="2860" b="12708"/>
          <a:stretch/>
        </p:blipFill>
        <p:spPr bwMode="auto">
          <a:xfrm>
            <a:off x="1123412" y="5529064"/>
            <a:ext cx="4572000" cy="189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5013176" y="7041232"/>
            <a:ext cx="68223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68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15903" r="2079" b="12709"/>
          <a:stretch/>
        </p:blipFill>
        <p:spPr bwMode="auto">
          <a:xfrm>
            <a:off x="1268760" y="704528"/>
            <a:ext cx="4572000" cy="191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5157192" y="2288704"/>
            <a:ext cx="683568" cy="329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 r="1830" b="13021"/>
          <a:stretch/>
        </p:blipFill>
        <p:spPr bwMode="auto">
          <a:xfrm>
            <a:off x="1268760" y="3296816"/>
            <a:ext cx="4572000" cy="192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13578" b="14323"/>
          <a:stretch/>
        </p:blipFill>
        <p:spPr bwMode="auto">
          <a:xfrm>
            <a:off x="1268760" y="6103472"/>
            <a:ext cx="4572000" cy="187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33048" y="128464"/>
            <a:ext cx="65527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　⑨　サイトに追加したいアプリを選択しますが、ここではスキップします。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 smtClean="0"/>
              <a:t>　⑩　今回は、「ビジネス」を選択したので、ビジネスの名前を入力します。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dirty="0" smtClean="0"/>
              <a:t>　⑪　自分の</a:t>
            </a:r>
            <a:r>
              <a:rPr lang="en-US" altLang="ja-JP" sz="1600" dirty="0" smtClean="0"/>
              <a:t>WEB</a:t>
            </a:r>
            <a:r>
              <a:rPr lang="ja-JP" altLang="en-US" sz="1600" dirty="0"/>
              <a:t>サイト</a:t>
            </a:r>
            <a:r>
              <a:rPr lang="ja-JP" altLang="en-US" sz="1600" dirty="0" smtClean="0"/>
              <a:t>を持っている場合には、下記の画面から、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コンテンツのインポートを行うことができます。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　ここでは、プライバシーの為、インポートを行いません。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32835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2" r="1610" b="11719"/>
          <a:stretch/>
        </p:blipFill>
        <p:spPr bwMode="auto">
          <a:xfrm>
            <a:off x="1089248" y="2936776"/>
            <a:ext cx="4572000" cy="194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0" y="5313040"/>
            <a:ext cx="4572000" cy="207014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 r="2269" b="14844"/>
          <a:stretch/>
        </p:blipFill>
        <p:spPr bwMode="auto">
          <a:xfrm>
            <a:off x="1123412" y="560512"/>
            <a:ext cx="4572000" cy="188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33048" y="128464"/>
            <a:ext cx="655272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　⑫　サイトに追加したいアプリを選択しますが、ここではスキップします。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dirty="0" smtClean="0"/>
              <a:t>　⑬　画面のベースデザインを決定します。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　⑭　</a:t>
            </a:r>
            <a:r>
              <a:rPr lang="en-US" altLang="ja-JP" sz="1600" dirty="0" smtClean="0"/>
              <a:t>HP</a:t>
            </a:r>
            <a:r>
              <a:rPr lang="ja-JP" altLang="en-US" sz="1600" dirty="0" smtClean="0"/>
              <a:t>デザインを決定します。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3571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t="15569" b="6770"/>
          <a:stretch/>
        </p:blipFill>
        <p:spPr bwMode="auto">
          <a:xfrm>
            <a:off x="1256860" y="553408"/>
            <a:ext cx="4572000" cy="203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133048" y="128464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　⑮　サイトに追加したいアプリを選択しますが、ここではスキップします。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1269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8640" y="200472"/>
            <a:ext cx="64087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Wix.com</a:t>
            </a:r>
            <a:r>
              <a:rPr kumimoji="1" lang="ja-JP" altLang="en-US" dirty="0" smtClean="0"/>
              <a:t>でサイトを作る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8640" y="560512"/>
            <a:ext cx="640871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①　自分の作りたいサイトを学生との会話から聞き出す。</a:t>
            </a:r>
            <a:endParaRPr lang="en-US" altLang="ja-JP" sz="1600" dirty="0"/>
          </a:p>
          <a:p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話が盛り上がらない場合は、次のような例にする。</a:t>
            </a: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r>
              <a:rPr lang="ja-JP" altLang="en-US" sz="1600" dirty="0" smtClean="0"/>
              <a:t>　</a:t>
            </a:r>
            <a:r>
              <a:rPr lang="en-US" altLang="ja-JP" sz="1600" dirty="0"/>
              <a:t>	</a:t>
            </a:r>
            <a:r>
              <a:rPr lang="ja-JP" altLang="en-US" sz="1600" dirty="0" smtClean="0"/>
              <a:t>　・自己紹介（ポートフォリオ）</a:t>
            </a: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r>
              <a:rPr kumimoji="1" lang="en-US" altLang="ja-JP" sz="1600" dirty="0" smtClean="0"/>
              <a:t>	</a:t>
            </a:r>
            <a:r>
              <a:rPr kumimoji="1" lang="ja-JP" altLang="en-US" sz="1600" dirty="0" smtClean="0"/>
              <a:t>　・アニメーションの画像ページ（著作権に注意する　→非公開）</a:t>
            </a: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	※</a:t>
            </a:r>
            <a:r>
              <a:rPr lang="ja-JP" altLang="en-US" sz="1600" dirty="0" smtClean="0"/>
              <a:t>次の画面はいったんログアウトした時の画面</a:t>
            </a: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r>
              <a:rPr lang="ja-JP" altLang="en-US" sz="1600" dirty="0" smtClean="0"/>
              <a:t>②　サイトの編集を行います。</a:t>
            </a: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r>
              <a:rPr lang="ja-JP" altLang="en-US" sz="1600" dirty="0"/>
              <a:t>　</a:t>
            </a:r>
            <a:r>
              <a:rPr lang="en-US" altLang="ja-JP" sz="1600" dirty="0"/>
              <a:t>	</a:t>
            </a:r>
            <a:r>
              <a:rPr lang="ja-JP" altLang="en-US" sz="1600" dirty="0" smtClean="0"/>
              <a:t>「簡易アクション」⇒「サイトを編集」</a:t>
            </a: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</p:txBody>
      </p:sp>
      <p:pic>
        <p:nvPicPr>
          <p:cNvPr id="9" name="図 8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4" y="2000672"/>
            <a:ext cx="5085184" cy="233309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l="399" r="40151" b="21563"/>
          <a:stretch/>
        </p:blipFill>
        <p:spPr>
          <a:xfrm>
            <a:off x="1354460" y="5169024"/>
            <a:ext cx="4077072" cy="3024336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3645024" y="6681192"/>
            <a:ext cx="1224136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151" y="586193"/>
            <a:ext cx="6408712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③</a:t>
            </a:r>
            <a:r>
              <a:rPr kumimoji="1" lang="ja-JP" altLang="en-US" sz="1600" dirty="0" smtClean="0"/>
              <a:t>　ベースの画面が表示されたら、ヘッダーの部分を編集します。</a:t>
            </a:r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r>
              <a:rPr lang="ja-JP" altLang="en-US" sz="1600" dirty="0" smtClean="0"/>
              <a:t>④　画面の左サイドに表示されるメニューの中で表示するものを選択する</a:t>
            </a: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r>
              <a:rPr lang="ja-JP" altLang="en-US" sz="1600" dirty="0"/>
              <a:t>　</a:t>
            </a:r>
            <a:r>
              <a:rPr lang="en-US" altLang="ja-JP" sz="1600" dirty="0"/>
              <a:t>	</a:t>
            </a:r>
            <a:r>
              <a:rPr lang="ja-JP" altLang="en-US" sz="1600" dirty="0" smtClean="0"/>
              <a:t>・項目名の右側にある〇をクリックして表示・非表示を切り替える</a:t>
            </a:r>
            <a:endParaRPr lang="en-US" altLang="ja-JP" sz="1600" dirty="0" smtClean="0"/>
          </a:p>
          <a:p>
            <a:pPr>
              <a:tabLst>
                <a:tab pos="444500" algn="l"/>
              </a:tabLst>
            </a:pPr>
            <a:r>
              <a:rPr kumimoji="1" lang="en-US" altLang="ja-JP" sz="1600" dirty="0" smtClean="0"/>
              <a:t>	</a:t>
            </a:r>
            <a:r>
              <a:rPr kumimoji="1" lang="ja-JP" altLang="en-US" sz="1600" dirty="0" smtClean="0"/>
              <a:t>・入力が必要な項目に文字を入力する。</a:t>
            </a:r>
            <a:r>
              <a:rPr kumimoji="1" lang="en-US" altLang="ja-JP" sz="1600" dirty="0" smtClean="0"/>
              <a:t>	</a:t>
            </a:r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8913" r="11151" b="38795"/>
          <a:stretch/>
        </p:blipFill>
        <p:spPr>
          <a:xfrm>
            <a:off x="663538" y="992560"/>
            <a:ext cx="5458916" cy="1806314"/>
          </a:xfrm>
          <a:prstGeom prst="rect">
            <a:avLst/>
          </a:prstGeom>
        </p:spPr>
      </p:pic>
      <p:sp>
        <p:nvSpPr>
          <p:cNvPr id="4" name="角丸四角形吹き出し 3"/>
          <p:cNvSpPr/>
          <p:nvPr/>
        </p:nvSpPr>
        <p:spPr>
          <a:xfrm>
            <a:off x="4055647" y="2288704"/>
            <a:ext cx="2304256" cy="785974"/>
          </a:xfrm>
          <a:prstGeom prst="wedgeRoundRectCallout">
            <a:avLst>
              <a:gd name="adj1" fmla="val -28614"/>
              <a:gd name="adj2" fmla="val -655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①　ヘッダー部分を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クリックする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268760" y="2000672"/>
            <a:ext cx="1656184" cy="648072"/>
          </a:xfrm>
          <a:prstGeom prst="wedgeRoundRectCallout">
            <a:avLst>
              <a:gd name="adj1" fmla="val -47698"/>
              <a:gd name="adj2" fmla="val -744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　「編集」をクリック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66" y="4128934"/>
            <a:ext cx="4118459" cy="3664356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3645024" y="5097016"/>
            <a:ext cx="2016224" cy="864096"/>
          </a:xfrm>
          <a:prstGeom prst="wedgeRoundRectCallout">
            <a:avLst>
              <a:gd name="adj1" fmla="val -59861"/>
              <a:gd name="adj2" fmla="val 573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ここをチェックして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表示・非表示の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切り替え</a:t>
            </a:r>
            <a:endParaRPr kumimoji="1" lang="ja-JP" altLang="en-US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2096852" y="6825208"/>
            <a:ext cx="2412268" cy="864096"/>
          </a:xfrm>
          <a:prstGeom prst="wedgeRoundRectCallout">
            <a:avLst>
              <a:gd name="adj1" fmla="val -44989"/>
              <a:gd name="adj2" fmla="val -6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文字を表示させる場合には、テキスト枠が表示される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603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8640" y="272480"/>
            <a:ext cx="64087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⑤　</a:t>
            </a:r>
            <a:r>
              <a:rPr lang="en-US" altLang="ja-JP" sz="1600" dirty="0" err="1" smtClean="0"/>
              <a:t>radiko</a:t>
            </a: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  <a:p>
            <a:pPr>
              <a:tabLst>
                <a:tab pos="444500" algn="l"/>
              </a:tabLst>
            </a:pPr>
            <a:endParaRPr lang="en-US" altLang="ja-JP" sz="1600" dirty="0"/>
          </a:p>
          <a:p>
            <a:pPr>
              <a:tabLst>
                <a:tab pos="444500" algn="l"/>
              </a:tabLst>
            </a:pP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90858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</Words>
  <Application>Microsoft Office PowerPoint</Application>
  <PresentationFormat>A4 210 x 297 mm</PresentationFormat>
  <Paragraphs>223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y.ueda</dc:creator>
  <cp:lastModifiedBy>17510</cp:lastModifiedBy>
  <cp:revision>14</cp:revision>
  <cp:lastPrinted>2019-09-04T10:16:03Z</cp:lastPrinted>
  <dcterms:created xsi:type="dcterms:W3CDTF">2019-09-04T09:30:17Z</dcterms:created>
  <dcterms:modified xsi:type="dcterms:W3CDTF">2019-09-11T01:49:14Z</dcterms:modified>
</cp:coreProperties>
</file>