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植田" initials="a" lastIdx="1" clrIdx="0">
    <p:extLst>
      <p:ext uri="{19B8F6BF-5375-455C-9EA6-DF929625EA0E}">
        <p15:presenceInfo xmlns:p15="http://schemas.microsoft.com/office/powerpoint/2012/main" userId="植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1974" y="-137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1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4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15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6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3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3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77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7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25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6FDE-6675-4696-8630-03B0A46599CE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3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about.co.jp/gm/gc/23931/3/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000" y="127000"/>
            <a:ext cx="655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ホームページ入門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7000" y="60325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■（今日の）ホームページ入門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画像のスライドショーを行う</a:t>
            </a:r>
            <a:r>
              <a:rPr kumimoji="1" lang="en-US" altLang="ja-JP" sz="1200" dirty="0" smtClean="0"/>
              <a:t>WEB</a:t>
            </a:r>
            <a:r>
              <a:rPr kumimoji="1" lang="ja-JP" altLang="en-US" sz="1200" dirty="0" smtClean="0"/>
              <a:t>ページを作成します。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１．画像を集めて、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２．</a:t>
            </a:r>
            <a:r>
              <a:rPr kumimoji="1" lang="en-US" altLang="ja-JP" sz="1200" dirty="0" smtClean="0"/>
              <a:t>HTML</a:t>
            </a:r>
            <a:r>
              <a:rPr kumimoji="1" lang="ja-JP" altLang="en-US" sz="1200" dirty="0" smtClean="0"/>
              <a:t>の中にレイアウトを行い、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３．簡単なプログラムを張り付けて修正して作っていきます。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４．最後に、コピー</a:t>
            </a:r>
            <a:r>
              <a:rPr kumimoji="1" lang="en-US" altLang="ja-JP" sz="1200" dirty="0" smtClean="0"/>
              <a:t>&amp;</a:t>
            </a:r>
            <a:r>
              <a:rPr kumimoji="1" lang="ja-JP" altLang="en-US" sz="1200" dirty="0" smtClean="0"/>
              <a:t>ペーストで、自動的に実行されるスライドショーを作成します。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7000" y="1910497"/>
            <a:ext cx="360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■覚える知識　</a:t>
            </a:r>
            <a:r>
              <a:rPr kumimoji="1" lang="en-US" altLang="ja-JP" sz="1200" dirty="0" smtClean="0"/>
              <a:t>HTML5</a:t>
            </a:r>
            <a:r>
              <a:rPr kumimoji="1" lang="ja-JP" altLang="en-US" sz="1200" dirty="0" smtClean="0"/>
              <a:t>を使用します。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今使える最新の技術は</a:t>
            </a:r>
            <a:r>
              <a:rPr kumimoji="1" lang="en-US" altLang="ja-JP" sz="1200" dirty="0" smtClean="0"/>
              <a:t>HTML</a:t>
            </a:r>
            <a:r>
              <a:rPr kumimoji="1" lang="ja-JP" altLang="en-US" sz="1200" dirty="0" smtClean="0"/>
              <a:t>５です</a:t>
            </a:r>
            <a:r>
              <a:rPr kumimoji="1" lang="ja-JP" altLang="en-US" sz="1200" dirty="0"/>
              <a:t>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１．</a:t>
            </a:r>
            <a:r>
              <a:rPr kumimoji="1" lang="en-US" altLang="ja-JP" sz="1200" dirty="0" smtClean="0"/>
              <a:t>HTML</a:t>
            </a:r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　文字の集まりに意味を与えます。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　段落、箇条書き</a:t>
            </a:r>
            <a:r>
              <a:rPr kumimoji="1" lang="en-US" altLang="ja-JP" sz="1200" dirty="0" smtClean="0"/>
              <a:t>,….</a:t>
            </a:r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２．</a:t>
            </a:r>
            <a:r>
              <a:rPr kumimoji="1" lang="en-US" altLang="ja-JP" sz="1200" dirty="0" err="1" smtClean="0"/>
              <a:t>CSS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　文書に対して様々なデザインを適用します。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３．</a:t>
            </a:r>
            <a:r>
              <a:rPr kumimoji="1" lang="en-US" altLang="ja-JP" sz="1200" dirty="0" smtClean="0"/>
              <a:t>JavaScript</a:t>
            </a:r>
          </a:p>
          <a:p>
            <a:r>
              <a:rPr kumimoji="1" lang="ja-JP" altLang="en-US" sz="1200" dirty="0" smtClean="0"/>
              <a:t>　　　作成された</a:t>
            </a:r>
            <a:r>
              <a:rPr kumimoji="1" lang="en-US" altLang="ja-JP" sz="1200" dirty="0" smtClean="0"/>
              <a:t>WEB</a:t>
            </a:r>
            <a:r>
              <a:rPr kumimoji="1" lang="ja-JP" altLang="en-US" sz="1200" dirty="0" smtClean="0"/>
              <a:t>ページに動きを与えます。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　最初のうちは、コピーと貼り付けで。</a:t>
            </a:r>
            <a:endParaRPr kumimoji="1" lang="ja-JP" altLang="en-US" sz="1200" dirty="0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126488"/>
            <a:ext cx="3568700" cy="16324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27000" y="3849489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■最初の入力練習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81400" y="1910497"/>
            <a:ext cx="309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■この技術が使われるもの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・スマートフォンのアプリ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HTML5</a:t>
            </a:r>
            <a:r>
              <a:rPr kumimoji="1" lang="ja-JP" altLang="en-US" sz="1200" dirty="0" smtClean="0"/>
              <a:t>で製作されるアプリが公開されて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います。マルチプラットフォームのサイ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トで使われています。</a:t>
            </a:r>
            <a:endParaRPr kumimoji="1" lang="en-US" altLang="ja-JP" sz="1200" dirty="0"/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WEB</a:t>
            </a:r>
            <a:r>
              <a:rPr kumimoji="1" lang="ja-JP" altLang="en-US" sz="1200" dirty="0" smtClean="0"/>
              <a:t>のマーケット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Amazon</a:t>
            </a:r>
            <a:r>
              <a:rPr kumimoji="1" lang="ja-JP" altLang="en-US" sz="1200" dirty="0" smtClean="0"/>
              <a:t>に代表されるサイトについては、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画面インター</a:t>
            </a:r>
            <a:r>
              <a:rPr kumimoji="1" lang="ja-JP" altLang="en-US" sz="1200" dirty="0"/>
              <a:t>フェイス</a:t>
            </a:r>
            <a:r>
              <a:rPr kumimoji="1" lang="ja-JP" altLang="en-US" sz="1200" dirty="0" smtClean="0"/>
              <a:t>を中心に積極的に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利用されています。</a:t>
            </a:r>
            <a:endParaRPr kumimoji="1" lang="en-US" altLang="ja-JP" sz="1200" dirty="0"/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JavaScript</a:t>
            </a:r>
            <a:r>
              <a:rPr kumimoji="1" lang="ja-JP" altLang="en-US" sz="1200" dirty="0" smtClean="0"/>
              <a:t>を応用したサイト　　など</a:t>
            </a:r>
            <a:endParaRPr kumimoji="1" lang="en-US" altLang="ja-JP" sz="12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784600" y="3849489"/>
            <a:ext cx="2895600" cy="1052711"/>
            <a:chOff x="3784600" y="3849489"/>
            <a:chExt cx="2895600" cy="1052711"/>
          </a:xfrm>
        </p:grpSpPr>
        <p:sp>
          <p:nvSpPr>
            <p:cNvPr id="10" name="角丸四角形吹き出し 9"/>
            <p:cNvSpPr/>
            <p:nvPr/>
          </p:nvSpPr>
          <p:spPr>
            <a:xfrm>
              <a:off x="3784600" y="3849489"/>
              <a:ext cx="2895600" cy="1052711"/>
            </a:xfrm>
            <a:prstGeom prst="wedgeRoundRectCallout">
              <a:avLst>
                <a:gd name="adj1" fmla="val -57017"/>
                <a:gd name="adj2" fmla="val 44404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784600" y="3925721"/>
              <a:ext cx="289560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Visual</a:t>
              </a:r>
              <a:r>
                <a:rPr kumimoji="1" lang="ja-JP" altLang="en-US" sz="1050" dirty="0" smtClean="0"/>
                <a:t> </a:t>
              </a:r>
              <a:r>
                <a:rPr kumimoji="1" lang="en-US" altLang="ja-JP" sz="1050" dirty="0" smtClean="0"/>
                <a:t>Studio</a:t>
              </a:r>
              <a:r>
                <a:rPr kumimoji="1" lang="ja-JP" altLang="en-US" sz="1050" dirty="0" smtClean="0"/>
                <a:t> </a:t>
              </a:r>
              <a:r>
                <a:rPr kumimoji="1" lang="en-US" altLang="ja-JP" sz="1050" dirty="0" smtClean="0"/>
                <a:t>Code</a:t>
              </a:r>
              <a:r>
                <a:rPr kumimoji="1" lang="ja-JP" altLang="en-US" sz="1050" dirty="0" smtClean="0"/>
                <a:t>の使用練習と思ってください。</a:t>
              </a:r>
              <a:endParaRPr kumimoji="1" lang="en-US" altLang="ja-JP" sz="1050" dirty="0" smtClean="0"/>
            </a:p>
            <a:p>
              <a:endParaRPr kumimoji="1" lang="en-US" altLang="ja-JP" sz="1050" dirty="0" smtClean="0"/>
            </a:p>
            <a:p>
              <a:r>
                <a:rPr kumimoji="1" lang="ja-JP" altLang="en-US" sz="1050" dirty="0"/>
                <a:t>最近</a:t>
              </a:r>
              <a:r>
                <a:rPr kumimoji="1" lang="ja-JP" altLang="en-US" sz="1050" dirty="0" smtClean="0"/>
                <a:t>のエディタは、便利な入力が増えています。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127000" y="5821203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■画像を表示する部分の実現</a:t>
            </a:r>
          </a:p>
        </p:txBody>
      </p:sp>
      <p:pic>
        <p:nvPicPr>
          <p:cNvPr id="15" name="図 14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160469"/>
            <a:ext cx="5530850" cy="175441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355600" y="7977146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&lt;header&gt;</a:t>
            </a:r>
            <a:r>
              <a:rPr kumimoji="1" lang="ja-JP" altLang="en-US" sz="1200" dirty="0" smtClean="0"/>
              <a:t>と</a:t>
            </a:r>
            <a:r>
              <a:rPr kumimoji="1" lang="en-US" altLang="ja-JP" sz="1200" dirty="0" smtClean="0"/>
              <a:t>&lt;/header&gt;</a:t>
            </a:r>
            <a:r>
              <a:rPr kumimoji="1" lang="ja-JP" altLang="en-US" sz="1200" dirty="0" err="1" smtClean="0"/>
              <a:t>、</a:t>
            </a:r>
            <a:r>
              <a:rPr kumimoji="1" lang="en-US" altLang="ja-JP" sz="1200" dirty="0" smtClean="0"/>
              <a:t>&lt;main&gt;</a:t>
            </a:r>
            <a:r>
              <a:rPr kumimoji="1" lang="ja-JP" altLang="en-US" sz="1200" dirty="0" smtClean="0"/>
              <a:t>と</a:t>
            </a:r>
            <a:r>
              <a:rPr kumimoji="1" lang="en-US" altLang="ja-JP" sz="1200" dirty="0" smtClean="0"/>
              <a:t>&lt;/main&gt;</a:t>
            </a:r>
            <a:r>
              <a:rPr kumimoji="1" lang="ja-JP" altLang="en-US" sz="1200" dirty="0" smtClean="0"/>
              <a:t>というように言葉の対が取れていこと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Img</a:t>
            </a:r>
            <a:r>
              <a:rPr kumimoji="1" lang="ja-JP" altLang="en-US" sz="1200" dirty="0" smtClean="0"/>
              <a:t>タグは画像を埋め込むタグですが、ここでは、</a:t>
            </a:r>
            <a:r>
              <a:rPr kumimoji="1" lang="en-US" altLang="ja-JP" sz="1200" dirty="0" err="1" smtClean="0"/>
              <a:t>src</a:t>
            </a:r>
            <a:r>
              <a:rPr kumimoji="1" lang="ja-JP" altLang="en-US" sz="1200" dirty="0" smtClean="0"/>
              <a:t>の後ろにファイル名を書くと覚えてくれれば</a:t>
            </a:r>
            <a:r>
              <a:rPr kumimoji="1" lang="en-US" altLang="ja-JP" sz="1200" dirty="0" smtClean="0"/>
              <a:t>OK</a:t>
            </a:r>
            <a:r>
              <a:rPr kumimoji="1" lang="ja-JP" altLang="en-US" sz="1200" dirty="0" smtClean="0"/>
              <a:t>です。</a:t>
            </a:r>
            <a:endParaRPr kumimoji="1" lang="en-US" altLang="ja-JP" sz="1200" dirty="0" smtClean="0"/>
          </a:p>
          <a:p>
            <a:endParaRPr kumimoji="1" lang="ja-JP" altLang="en-US" sz="1200" dirty="0" smtClean="0"/>
          </a:p>
        </p:txBody>
      </p:sp>
      <p:pic>
        <p:nvPicPr>
          <p:cNvPr id="18" name="図 17" descr="画面の領域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55"/>
          <a:stretch/>
        </p:blipFill>
        <p:spPr>
          <a:xfrm>
            <a:off x="355600" y="8669320"/>
            <a:ext cx="5670550" cy="82949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968875" y="177649"/>
            <a:ext cx="171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 smtClean="0"/>
              <a:t>2020.08.20</a:t>
            </a:r>
            <a:endParaRPr kumimoji="1" lang="ja-JP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838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画面の領域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47"/>
          <a:stretch/>
        </p:blipFill>
        <p:spPr>
          <a:xfrm>
            <a:off x="319315" y="420914"/>
            <a:ext cx="5670550" cy="133529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7800" y="1825625"/>
            <a:ext cx="644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　必要に応じて、</a:t>
            </a:r>
            <a:r>
              <a:rPr kumimoji="1" lang="en-US" altLang="ja-JP" sz="1200" dirty="0" smtClean="0"/>
              <a:t>16</a:t>
            </a:r>
            <a:r>
              <a:rPr kumimoji="1" lang="ja-JP" altLang="en-US" sz="1200" dirty="0" smtClean="0"/>
              <a:t>行から</a:t>
            </a:r>
            <a:r>
              <a:rPr kumimoji="1" lang="en-US" altLang="ja-JP" sz="1200" dirty="0" smtClean="0"/>
              <a:t>20</a:t>
            </a:r>
            <a:r>
              <a:rPr kumimoji="1" lang="ja-JP" altLang="en-US" sz="1200" dirty="0" smtClean="0"/>
              <a:t>行のページを追加します。</a:t>
            </a:r>
            <a:endParaRPr kumimoji="1" lang="en-US" altLang="ja-JP" sz="1200" dirty="0" smtClean="0"/>
          </a:p>
          <a:p>
            <a:endParaRPr kumimoji="1" lang="en-US" altLang="ja-JP" sz="1200" dirty="0"/>
          </a:p>
          <a:p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en-US" altLang="ja-JP" sz="1200" dirty="0" smtClean="0"/>
              <a:t>HTML</a:t>
            </a:r>
            <a:r>
              <a:rPr kumimoji="1" lang="ja-JP" altLang="en-US" sz="1200" dirty="0" smtClean="0"/>
              <a:t>の中で、</a:t>
            </a:r>
            <a:r>
              <a:rPr kumimoji="1" lang="en-US" altLang="ja-JP" sz="1200" dirty="0" smtClean="0"/>
              <a:t>id</a:t>
            </a:r>
            <a:r>
              <a:rPr kumimoji="1" lang="ja-JP" altLang="en-US" sz="1200" dirty="0" err="1" smtClean="0"/>
              <a:t>、</a:t>
            </a:r>
            <a:r>
              <a:rPr kumimoji="1" lang="en-US" altLang="ja-JP" sz="1200" dirty="0" smtClean="0"/>
              <a:t>class</a:t>
            </a:r>
            <a:r>
              <a:rPr kumimoji="1" lang="ja-JP" altLang="en-US" sz="1200" dirty="0" err="1" smtClean="0"/>
              <a:t>、</a:t>
            </a:r>
            <a:r>
              <a:rPr kumimoji="1" lang="ja-JP" altLang="en-US" sz="1200" dirty="0" smtClean="0"/>
              <a:t>タグそのものをセレクタと呼びます。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en-US" altLang="ja-JP" sz="1200" dirty="0" err="1" smtClean="0"/>
              <a:t>CSS</a:t>
            </a:r>
            <a:r>
              <a:rPr kumimoji="1" lang="ja-JP" altLang="en-US" sz="1200" dirty="0" smtClean="0"/>
              <a:t>デザインは、どの要素の（＝セレクタ）の設定項目をどういう風に設定するかを記述します。</a:t>
            </a:r>
            <a:endParaRPr kumimoji="1" lang="en-US" altLang="ja-JP" sz="1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7800" y="2172042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■デザインをする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177801" y="3025954"/>
            <a:ext cx="6443980" cy="1754326"/>
            <a:chOff x="177801" y="3025954"/>
            <a:chExt cx="6443980" cy="175432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177801" y="3025954"/>
              <a:ext cx="64439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　デザイン要素</a:t>
              </a:r>
              <a:r>
                <a:rPr kumimoji="1" lang="en-US" altLang="ja-JP" sz="1200" dirty="0" smtClean="0"/>
                <a:t>		</a:t>
              </a:r>
              <a:r>
                <a:rPr kumimoji="1" lang="ja-JP" altLang="en-US" sz="1200" dirty="0" smtClean="0"/>
                <a:t>設定値</a:t>
              </a:r>
              <a:r>
                <a:rPr kumimoji="1" lang="en-US" altLang="ja-JP" sz="1200" dirty="0" smtClean="0"/>
                <a:t>				</a:t>
              </a:r>
              <a:r>
                <a:rPr kumimoji="1" lang="ja-JP" altLang="en-US" sz="1200" dirty="0" smtClean="0"/>
                <a:t>意味</a:t>
              </a:r>
              <a:endParaRPr kumimoji="1" lang="en-US" altLang="ja-JP" sz="1200" dirty="0" smtClean="0"/>
            </a:p>
            <a:p>
              <a:endParaRPr kumimoji="1" lang="en-US" altLang="ja-JP" sz="1200" dirty="0" smtClean="0"/>
            </a:p>
            <a:p>
              <a:r>
                <a:rPr kumimoji="1" lang="ja-JP" altLang="en-US" sz="1200" dirty="0"/>
                <a:t>　</a:t>
              </a:r>
              <a:r>
                <a:rPr kumimoji="1" lang="en-US" altLang="ja-JP" sz="1200" dirty="0" smtClean="0"/>
                <a:t>border			solid/double/dashed</a:t>
              </a:r>
              <a:r>
                <a:rPr kumimoji="1" lang="ja-JP" altLang="en-US" sz="1200" dirty="0" smtClean="0"/>
                <a:t>　太さ　色　</a:t>
              </a:r>
              <a:r>
                <a:rPr kumimoji="1" lang="en-US" altLang="ja-JP" sz="1200" dirty="0" smtClean="0"/>
                <a:t>	</a:t>
              </a:r>
              <a:r>
                <a:rPr kumimoji="1" lang="ja-JP" altLang="en-US" sz="1200" dirty="0" smtClean="0"/>
                <a:t>枠線</a:t>
              </a:r>
              <a:endParaRPr kumimoji="1" lang="en-US" altLang="ja-JP" sz="1200" dirty="0" smtClean="0"/>
            </a:p>
            <a:p>
              <a:r>
                <a:rPr kumimoji="1" lang="ja-JP" altLang="en-US" sz="1200" dirty="0"/>
                <a:t>　</a:t>
              </a:r>
              <a:r>
                <a:rPr kumimoji="1" lang="en-US" altLang="ja-JP" sz="1200" dirty="0" smtClean="0"/>
                <a:t>color			</a:t>
              </a:r>
              <a:r>
                <a:rPr kumimoji="1" lang="ja-JP" altLang="en-US" sz="1200" dirty="0" smtClean="0"/>
                <a:t>色の名前</a:t>
              </a:r>
              <a:r>
                <a:rPr kumimoji="1" lang="en-US" altLang="ja-JP" sz="1200" dirty="0" smtClean="0"/>
                <a:t>				</a:t>
              </a:r>
              <a:r>
                <a:rPr kumimoji="1" lang="ja-JP" altLang="en-US" sz="1200" dirty="0" smtClean="0"/>
                <a:t>文字色</a:t>
              </a:r>
              <a:endParaRPr kumimoji="1" lang="en-US" altLang="ja-JP" sz="1200" dirty="0" smtClean="0"/>
            </a:p>
            <a:p>
              <a:r>
                <a:rPr kumimoji="1" lang="ja-JP" altLang="en-US" sz="1200" dirty="0" smtClean="0"/>
                <a:t>　</a:t>
              </a:r>
              <a:r>
                <a:rPr kumimoji="1" lang="en-US" altLang="ja-JP" sz="1200" dirty="0" smtClean="0"/>
                <a:t>background-color		</a:t>
              </a:r>
              <a:r>
                <a:rPr kumimoji="1" lang="ja-JP" altLang="en-US" sz="1200" dirty="0" smtClean="0"/>
                <a:t>色の名前</a:t>
              </a:r>
              <a:r>
                <a:rPr kumimoji="1" lang="en-US" altLang="ja-JP" sz="1200" dirty="0" smtClean="0"/>
                <a:t>				</a:t>
              </a:r>
              <a:r>
                <a:rPr kumimoji="1" lang="ja-JP" altLang="en-US" sz="1200" dirty="0" smtClean="0"/>
                <a:t>背景色</a:t>
              </a:r>
              <a:endParaRPr kumimoji="1" lang="en-US" altLang="ja-JP" sz="1200" dirty="0" smtClean="0"/>
            </a:p>
            <a:p>
              <a:r>
                <a:rPr kumimoji="1" lang="ja-JP" altLang="en-US" sz="1200" dirty="0" smtClean="0"/>
                <a:t>　</a:t>
              </a:r>
              <a:r>
                <a:rPr kumimoji="1" lang="en-US" altLang="ja-JP" sz="1200" dirty="0" smtClean="0"/>
                <a:t>display			flex					</a:t>
              </a:r>
              <a:r>
                <a:rPr kumimoji="1" lang="ja-JP" altLang="en-US" sz="1200" dirty="0" smtClean="0"/>
                <a:t>自由レイアウトを行う時に指定</a:t>
              </a:r>
              <a:endParaRPr kumimoji="1" lang="en-US" altLang="ja-JP" sz="1200" dirty="0"/>
            </a:p>
            <a:p>
              <a:r>
                <a:rPr kumimoji="1" lang="ja-JP" altLang="en-US" sz="1200" dirty="0" smtClean="0"/>
                <a:t>　</a:t>
              </a:r>
              <a:r>
                <a:rPr kumimoji="1" lang="en-US" altLang="ja-JP" sz="1200" dirty="0" err="1"/>
                <a:t>justfy</a:t>
              </a:r>
              <a:r>
                <a:rPr kumimoji="1" lang="en-US" altLang="ja-JP" sz="1200" dirty="0"/>
                <a:t>-content		</a:t>
              </a:r>
              <a:r>
                <a:rPr kumimoji="1" lang="en-US" altLang="ja-JP" sz="1200" dirty="0" smtClean="0"/>
                <a:t>space-around				</a:t>
              </a:r>
              <a:r>
                <a:rPr kumimoji="1" lang="ja-JP" altLang="en-US" sz="1200" dirty="0" smtClean="0"/>
                <a:t>均等割り</a:t>
              </a:r>
              <a:endParaRPr kumimoji="1" lang="en-US" altLang="ja-JP" sz="1200" dirty="0" smtClean="0"/>
            </a:p>
            <a:p>
              <a:r>
                <a:rPr kumimoji="1" lang="ja-JP" altLang="en-US" sz="1200" dirty="0"/>
                <a:t>　</a:t>
              </a:r>
              <a:r>
                <a:rPr kumimoji="1" lang="en-US" altLang="ja-JP" sz="1200" dirty="0" smtClean="0"/>
                <a:t>width			</a:t>
              </a:r>
              <a:r>
                <a:rPr kumimoji="1" lang="ja-JP" altLang="en-US" sz="1200" dirty="0" smtClean="0"/>
                <a:t>サイズ</a:t>
              </a:r>
              <a:r>
                <a:rPr kumimoji="1" lang="en-US" altLang="ja-JP" sz="1200" dirty="0" smtClean="0"/>
                <a:t>				</a:t>
              </a:r>
              <a:r>
                <a:rPr kumimoji="1" lang="ja-JP" altLang="en-US" sz="1200" dirty="0" smtClean="0"/>
                <a:t>横幅の指定</a:t>
              </a:r>
              <a:endParaRPr kumimoji="1" lang="en-US" altLang="ja-JP" sz="1200" dirty="0" smtClean="0"/>
            </a:p>
            <a:p>
              <a:r>
                <a:rPr kumimoji="1" lang="ja-JP" altLang="en-US" sz="1200" dirty="0" smtClean="0"/>
                <a:t>　</a:t>
              </a:r>
              <a:r>
                <a:rPr kumimoji="1" lang="en-US" altLang="ja-JP" sz="1200" dirty="0" smtClean="0"/>
                <a:t>height			</a:t>
              </a:r>
              <a:r>
                <a:rPr kumimoji="1" lang="ja-JP" altLang="en-US" sz="1200" dirty="0" smtClean="0"/>
                <a:t>サイズ</a:t>
              </a:r>
              <a:r>
                <a:rPr kumimoji="1" lang="en-US" altLang="ja-JP" sz="1200" dirty="0" smtClean="0"/>
                <a:t>				</a:t>
              </a:r>
              <a:r>
                <a:rPr kumimoji="1" lang="ja-JP" altLang="en-US" sz="1200" dirty="0" smtClean="0"/>
                <a:t>立幅の指定</a:t>
              </a:r>
              <a:endParaRPr kumimoji="1" lang="en-US" altLang="ja-JP" sz="1200" dirty="0" smtClean="0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319315" y="3284220"/>
              <a:ext cx="6180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177800" y="478028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200" dirty="0" smtClean="0"/>
          </a:p>
          <a:p>
            <a:r>
              <a:rPr kumimoji="1" lang="ja-JP" altLang="en-US" sz="1200" dirty="0" smtClean="0"/>
              <a:t>■簡単プログラミング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今回は、他のサイトからカット＆ペースト（切り貼り）で、スライドショーを作成します。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lang="en-US" altLang="ja-JP" sz="1200" dirty="0">
                <a:hlinkClick r:id="rId3"/>
              </a:rPr>
              <a:t>https://</a:t>
            </a:r>
            <a:r>
              <a:rPr lang="en-US" altLang="ja-JP" sz="1200" dirty="0" err="1">
                <a:hlinkClick r:id="rId3"/>
              </a:rPr>
              <a:t>allabout.co.jp</a:t>
            </a:r>
            <a:r>
              <a:rPr lang="en-US" altLang="ja-JP" sz="1200" dirty="0">
                <a:hlinkClick r:id="rId3"/>
              </a:rPr>
              <a:t>/gm/</a:t>
            </a:r>
            <a:r>
              <a:rPr lang="en-US" altLang="ja-JP" sz="1200" dirty="0" err="1">
                <a:hlinkClick r:id="rId3"/>
              </a:rPr>
              <a:t>gc</a:t>
            </a:r>
            <a:r>
              <a:rPr lang="en-US" altLang="ja-JP" sz="1200" dirty="0">
                <a:hlinkClick r:id="rId3"/>
              </a:rPr>
              <a:t>/23931/3</a:t>
            </a:r>
            <a:r>
              <a:rPr lang="en-US" altLang="ja-JP" sz="1200" dirty="0" smtClean="0">
                <a:hlinkClick r:id="rId3"/>
              </a:rPr>
              <a:t>/</a:t>
            </a:r>
            <a:endParaRPr lang="en-US" altLang="ja-JP" sz="1200" dirty="0" smtClean="0"/>
          </a:p>
          <a:p>
            <a:endParaRPr kumimoji="1" lang="en-US" altLang="ja-JP" sz="1200" dirty="0"/>
          </a:p>
          <a:p>
            <a:r>
              <a:rPr kumimoji="1" lang="ja-JP" altLang="en-US" sz="1200" dirty="0" smtClean="0"/>
              <a:t>　プログラム用語は、難しいため、今回は、サンプルサイトのからコピーすることで、だれもが簡単に作れること体験しましょう</a:t>
            </a:r>
            <a:endParaRPr kumimoji="1" lang="en-US" altLang="ja-JP" sz="1200" dirty="0" smtClean="0"/>
          </a:p>
          <a:p>
            <a:endParaRPr kumimoji="1"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45357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542</Words>
  <Application>Microsoft Office PowerPoint</Application>
  <PresentationFormat>A4 210 x 297 mm</PresentationFormat>
  <Paragraphs>56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コンピュータ教育学院ビジネスカレッジ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</dc:creator>
  <cp:lastModifiedBy>植田</cp:lastModifiedBy>
  <cp:revision>12</cp:revision>
  <cp:lastPrinted>2020-08-20T08:27:15Z</cp:lastPrinted>
  <dcterms:created xsi:type="dcterms:W3CDTF">2020-08-20T05:54:12Z</dcterms:created>
  <dcterms:modified xsi:type="dcterms:W3CDTF">2020-08-21T06:35:48Z</dcterms:modified>
</cp:coreProperties>
</file>