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57" r:id="rId6"/>
    <p:sldId id="258"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C04707-C7D7-45A4-8BEF-29DEC0A0A65C}"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kumimoji="1" lang="ja-JP" altLang="en-US"/>
        </a:p>
      </dgm:t>
    </dgm:pt>
    <dgm:pt modelId="{EC85E5A8-AC09-4BEC-B108-D4A6E2CF75AD}">
      <dgm:prSet phldrT="[テキスト]"/>
      <dgm:spPr/>
      <dgm:t>
        <a:bodyPr/>
        <a:lstStyle/>
        <a:p>
          <a:r>
            <a:rPr kumimoji="1" lang="en-US" altLang="ja-JP" dirty="0" err="1" smtClean="0"/>
            <a:t>Main.xaml</a:t>
          </a:r>
          <a:endParaRPr kumimoji="1" lang="ja-JP" altLang="en-US" dirty="0"/>
        </a:p>
      </dgm:t>
    </dgm:pt>
    <dgm:pt modelId="{CB15BE41-E641-4D67-9279-7B9C0009871A}" type="parTrans" cxnId="{FA695BE5-3DD0-48AE-82F9-92D933939995}">
      <dgm:prSet/>
      <dgm:spPr/>
      <dgm:t>
        <a:bodyPr/>
        <a:lstStyle/>
        <a:p>
          <a:endParaRPr kumimoji="1" lang="ja-JP" altLang="en-US"/>
        </a:p>
      </dgm:t>
    </dgm:pt>
    <dgm:pt modelId="{C407E838-F07F-4EBC-8D0D-6176CB696251}" type="sibTrans" cxnId="{FA695BE5-3DD0-48AE-82F9-92D933939995}">
      <dgm:prSet/>
      <dgm:spPr/>
      <dgm:t>
        <a:bodyPr/>
        <a:lstStyle/>
        <a:p>
          <a:endParaRPr kumimoji="1" lang="ja-JP" altLang="en-US"/>
        </a:p>
      </dgm:t>
    </dgm:pt>
    <dgm:pt modelId="{DFC01DD3-FE08-4D62-A924-C4168DF79ABC}">
      <dgm:prSet phldrT="[テキスト]"/>
      <dgm:spPr/>
      <dgm:t>
        <a:bodyPr/>
        <a:lstStyle/>
        <a:p>
          <a:r>
            <a:rPr kumimoji="1" lang="ja-JP" altLang="en-US" dirty="0" smtClean="0"/>
            <a:t>全体</a:t>
          </a:r>
          <a:endParaRPr kumimoji="1" lang="ja-JP" altLang="en-US" dirty="0"/>
        </a:p>
      </dgm:t>
    </dgm:pt>
    <dgm:pt modelId="{3892C3E6-F01D-423A-AC3B-85DAB3A74CBD}" type="parTrans" cxnId="{BC8C8095-00EE-466E-A758-840AB0D5F700}">
      <dgm:prSet/>
      <dgm:spPr/>
      <dgm:t>
        <a:bodyPr/>
        <a:lstStyle/>
        <a:p>
          <a:endParaRPr kumimoji="1" lang="ja-JP" altLang="en-US"/>
        </a:p>
      </dgm:t>
    </dgm:pt>
    <dgm:pt modelId="{1031EC0E-ED5C-461E-91EC-1ED77563CB82}" type="sibTrans" cxnId="{BC8C8095-00EE-466E-A758-840AB0D5F700}">
      <dgm:prSet/>
      <dgm:spPr/>
      <dgm:t>
        <a:bodyPr/>
        <a:lstStyle/>
        <a:p>
          <a:endParaRPr kumimoji="1" lang="ja-JP" altLang="en-US"/>
        </a:p>
      </dgm:t>
    </dgm:pt>
    <dgm:pt modelId="{15EEBD2E-425C-4AB8-8216-CF6D69A05497}">
      <dgm:prSet phldrT="[テキスト]"/>
      <dgm:spPr/>
      <dgm:t>
        <a:bodyPr/>
        <a:lstStyle/>
        <a:p>
          <a:r>
            <a:rPr kumimoji="1" lang="ja-JP" altLang="en-US" dirty="0" smtClean="0"/>
            <a:t>月次処理</a:t>
          </a:r>
          <a:r>
            <a:rPr kumimoji="1" lang="en-US" altLang="ja-JP" dirty="0" smtClean="0"/>
            <a:t>.</a:t>
          </a:r>
          <a:r>
            <a:rPr kumimoji="1" lang="en-US" altLang="ja-JP" dirty="0" err="1" smtClean="0"/>
            <a:t>xaml</a:t>
          </a:r>
          <a:endParaRPr kumimoji="1" lang="ja-JP" altLang="en-US" dirty="0"/>
        </a:p>
      </dgm:t>
    </dgm:pt>
    <dgm:pt modelId="{A2380867-DA95-4187-9854-CEE45EC260F2}" type="parTrans" cxnId="{97D5FECE-4092-4B9A-A48F-3923A31146FF}">
      <dgm:prSet/>
      <dgm:spPr/>
      <dgm:t>
        <a:bodyPr/>
        <a:lstStyle/>
        <a:p>
          <a:endParaRPr kumimoji="1" lang="ja-JP" altLang="en-US"/>
        </a:p>
      </dgm:t>
    </dgm:pt>
    <dgm:pt modelId="{C50B73A9-BE40-45F8-87D5-710A29CB112D}" type="sibTrans" cxnId="{97D5FECE-4092-4B9A-A48F-3923A31146FF}">
      <dgm:prSet/>
      <dgm:spPr/>
      <dgm:t>
        <a:bodyPr/>
        <a:lstStyle/>
        <a:p>
          <a:endParaRPr kumimoji="1" lang="ja-JP" altLang="en-US"/>
        </a:p>
      </dgm:t>
    </dgm:pt>
    <dgm:pt modelId="{F036445D-CFCF-4790-827A-8D55911D6292}">
      <dgm:prSet phldrT="[テキスト]"/>
      <dgm:spPr/>
      <dgm:t>
        <a:bodyPr/>
        <a:lstStyle/>
        <a:p>
          <a:r>
            <a:rPr kumimoji="1" lang="ja-JP" altLang="en-US" dirty="0" smtClean="0"/>
            <a:t>入力された出席簿ファイルを元にして</a:t>
          </a:r>
          <a:r>
            <a:rPr kumimoji="1" lang="en-US" altLang="ja-JP" dirty="0" smtClean="0"/>
            <a:t>3</a:t>
          </a:r>
          <a:r>
            <a:rPr kumimoji="1" lang="ja-JP" altLang="en-US" dirty="0" smtClean="0"/>
            <a:t>月、２月、１月</a:t>
          </a:r>
          <a:r>
            <a:rPr kumimoji="1" lang="en-US" altLang="ja-JP" dirty="0" smtClean="0"/>
            <a:t>…</a:t>
          </a:r>
          <a:r>
            <a:rPr kumimoji="1" lang="ja-JP" altLang="en-US" dirty="0" smtClean="0"/>
            <a:t>と４月までの出席率を表示</a:t>
          </a:r>
          <a:endParaRPr kumimoji="1" lang="ja-JP" altLang="en-US" dirty="0"/>
        </a:p>
      </dgm:t>
    </dgm:pt>
    <dgm:pt modelId="{E9419CA3-5D3A-49D1-9745-9D48FFA3E425}" type="parTrans" cxnId="{4E7BFA17-AE2C-4FF7-B838-FF9012A4DDFD}">
      <dgm:prSet/>
      <dgm:spPr/>
      <dgm:t>
        <a:bodyPr/>
        <a:lstStyle/>
        <a:p>
          <a:endParaRPr kumimoji="1" lang="ja-JP" altLang="en-US"/>
        </a:p>
      </dgm:t>
    </dgm:pt>
    <dgm:pt modelId="{7EFF593E-CB84-45F2-BE21-CFD3C63F9125}" type="sibTrans" cxnId="{4E7BFA17-AE2C-4FF7-B838-FF9012A4DDFD}">
      <dgm:prSet/>
      <dgm:spPr/>
      <dgm:t>
        <a:bodyPr/>
        <a:lstStyle/>
        <a:p>
          <a:endParaRPr kumimoji="1" lang="ja-JP" altLang="en-US"/>
        </a:p>
      </dgm:t>
    </dgm:pt>
    <dgm:pt modelId="{98FD5F3C-0E96-49DD-A012-0B858D40AA37}">
      <dgm:prSet phldrT="[テキスト]"/>
      <dgm:spPr/>
      <dgm:t>
        <a:bodyPr/>
        <a:lstStyle/>
        <a:p>
          <a:r>
            <a:rPr kumimoji="1" lang="ja-JP" altLang="en-US" dirty="0" smtClean="0"/>
            <a:t>週次処理</a:t>
          </a:r>
          <a:r>
            <a:rPr kumimoji="1" lang="en-US" altLang="ja-JP" dirty="0" smtClean="0"/>
            <a:t>.</a:t>
          </a:r>
          <a:r>
            <a:rPr kumimoji="1" lang="en-US" altLang="ja-JP" dirty="0" err="1" smtClean="0"/>
            <a:t>xaml</a:t>
          </a:r>
          <a:endParaRPr kumimoji="1" lang="ja-JP" altLang="en-US" dirty="0"/>
        </a:p>
      </dgm:t>
    </dgm:pt>
    <dgm:pt modelId="{6E4137D9-6604-41BC-B21C-4524A235398A}" type="parTrans" cxnId="{2C5220FE-5A2B-4F74-824E-279A5569BD6F}">
      <dgm:prSet/>
      <dgm:spPr/>
      <dgm:t>
        <a:bodyPr/>
        <a:lstStyle/>
        <a:p>
          <a:endParaRPr kumimoji="1" lang="ja-JP" altLang="en-US"/>
        </a:p>
      </dgm:t>
    </dgm:pt>
    <dgm:pt modelId="{C5A81538-0145-47B2-BCF6-E934C5190399}" type="sibTrans" cxnId="{2C5220FE-5A2B-4F74-824E-279A5569BD6F}">
      <dgm:prSet/>
      <dgm:spPr/>
      <dgm:t>
        <a:bodyPr/>
        <a:lstStyle/>
        <a:p>
          <a:endParaRPr kumimoji="1" lang="ja-JP" altLang="en-US"/>
        </a:p>
      </dgm:t>
    </dgm:pt>
    <dgm:pt modelId="{4BE0B86B-D9E2-4C5D-BB39-CF998A496EFC}">
      <dgm:prSet phldrT="[テキスト]"/>
      <dgm:spPr/>
      <dgm:t>
        <a:bodyPr/>
        <a:lstStyle/>
        <a:p>
          <a:r>
            <a:rPr kumimoji="1" lang="ja-JP" altLang="en-US" dirty="0" smtClean="0"/>
            <a:t>ある月の出席率を表示</a:t>
          </a:r>
          <a:endParaRPr kumimoji="1" lang="ja-JP" altLang="en-US" dirty="0"/>
        </a:p>
      </dgm:t>
    </dgm:pt>
    <dgm:pt modelId="{A24A9886-BB19-4DC4-9DAB-556722269A8F}" type="parTrans" cxnId="{C3A5BECA-D6FF-43C6-914E-EE9644511F82}">
      <dgm:prSet/>
      <dgm:spPr/>
      <dgm:t>
        <a:bodyPr/>
        <a:lstStyle/>
        <a:p>
          <a:endParaRPr kumimoji="1" lang="ja-JP" altLang="en-US"/>
        </a:p>
      </dgm:t>
    </dgm:pt>
    <dgm:pt modelId="{80C45C90-BA51-41E1-A055-73F03E81AA33}" type="sibTrans" cxnId="{C3A5BECA-D6FF-43C6-914E-EE9644511F82}">
      <dgm:prSet/>
      <dgm:spPr/>
      <dgm:t>
        <a:bodyPr/>
        <a:lstStyle/>
        <a:p>
          <a:endParaRPr kumimoji="1" lang="ja-JP" altLang="en-US"/>
        </a:p>
      </dgm:t>
    </dgm:pt>
    <dgm:pt modelId="{F1AB3B3C-F6BC-4D40-BFF3-FE7856248531}" type="pres">
      <dgm:prSet presAssocID="{26C04707-C7D7-45A4-8BEF-29DEC0A0A65C}" presName="Name0" presStyleCnt="0">
        <dgm:presLayoutVars>
          <dgm:dir/>
          <dgm:animLvl val="lvl"/>
          <dgm:resizeHandles val="exact"/>
        </dgm:presLayoutVars>
      </dgm:prSet>
      <dgm:spPr/>
      <dgm:t>
        <a:bodyPr/>
        <a:lstStyle/>
        <a:p>
          <a:endParaRPr kumimoji="1" lang="ja-JP" altLang="en-US"/>
        </a:p>
      </dgm:t>
    </dgm:pt>
    <dgm:pt modelId="{2453D0E6-E305-446F-B4E5-7A45E768A311}" type="pres">
      <dgm:prSet presAssocID="{98FD5F3C-0E96-49DD-A012-0B858D40AA37}" presName="boxAndChildren" presStyleCnt="0"/>
      <dgm:spPr/>
    </dgm:pt>
    <dgm:pt modelId="{2E94F2AB-BAED-4C13-9BD6-77245B00C15A}" type="pres">
      <dgm:prSet presAssocID="{98FD5F3C-0E96-49DD-A012-0B858D40AA37}" presName="parentTextBox" presStyleLbl="node1" presStyleIdx="0" presStyleCnt="3"/>
      <dgm:spPr/>
      <dgm:t>
        <a:bodyPr/>
        <a:lstStyle/>
        <a:p>
          <a:endParaRPr kumimoji="1" lang="ja-JP" altLang="en-US"/>
        </a:p>
      </dgm:t>
    </dgm:pt>
    <dgm:pt modelId="{6A3A4CE7-D05D-4485-9A40-8EBC96B70E45}" type="pres">
      <dgm:prSet presAssocID="{98FD5F3C-0E96-49DD-A012-0B858D40AA37}" presName="entireBox" presStyleLbl="node1" presStyleIdx="0" presStyleCnt="3"/>
      <dgm:spPr/>
      <dgm:t>
        <a:bodyPr/>
        <a:lstStyle/>
        <a:p>
          <a:endParaRPr kumimoji="1" lang="ja-JP" altLang="en-US"/>
        </a:p>
      </dgm:t>
    </dgm:pt>
    <dgm:pt modelId="{D362235D-A54B-442F-9CED-35F44BFA6EF8}" type="pres">
      <dgm:prSet presAssocID="{98FD5F3C-0E96-49DD-A012-0B858D40AA37}" presName="descendantBox" presStyleCnt="0"/>
      <dgm:spPr/>
    </dgm:pt>
    <dgm:pt modelId="{BAB4A0EE-1725-4D85-964C-C6DF2E3E608F}" type="pres">
      <dgm:prSet presAssocID="{4BE0B86B-D9E2-4C5D-BB39-CF998A496EFC}" presName="childTextBox" presStyleLbl="fgAccFollowNode1" presStyleIdx="0" presStyleCnt="3">
        <dgm:presLayoutVars>
          <dgm:bulletEnabled val="1"/>
        </dgm:presLayoutVars>
      </dgm:prSet>
      <dgm:spPr/>
      <dgm:t>
        <a:bodyPr/>
        <a:lstStyle/>
        <a:p>
          <a:endParaRPr kumimoji="1" lang="ja-JP" altLang="en-US"/>
        </a:p>
      </dgm:t>
    </dgm:pt>
    <dgm:pt modelId="{A2E09FCF-E3CC-4FBC-AD63-720E35B2606B}" type="pres">
      <dgm:prSet presAssocID="{C50B73A9-BE40-45F8-87D5-710A29CB112D}" presName="sp" presStyleCnt="0"/>
      <dgm:spPr/>
    </dgm:pt>
    <dgm:pt modelId="{425C9B3E-0207-4AA3-9848-81990FB8F5AE}" type="pres">
      <dgm:prSet presAssocID="{15EEBD2E-425C-4AB8-8216-CF6D69A05497}" presName="arrowAndChildren" presStyleCnt="0"/>
      <dgm:spPr/>
    </dgm:pt>
    <dgm:pt modelId="{24D253D0-F6AF-433B-B314-96FEF4657324}" type="pres">
      <dgm:prSet presAssocID="{15EEBD2E-425C-4AB8-8216-CF6D69A05497}" presName="parentTextArrow" presStyleLbl="node1" presStyleIdx="0" presStyleCnt="3"/>
      <dgm:spPr/>
      <dgm:t>
        <a:bodyPr/>
        <a:lstStyle/>
        <a:p>
          <a:endParaRPr kumimoji="1" lang="ja-JP" altLang="en-US"/>
        </a:p>
      </dgm:t>
    </dgm:pt>
    <dgm:pt modelId="{F675CC50-5968-4612-BCC9-66C176193F5C}" type="pres">
      <dgm:prSet presAssocID="{15EEBD2E-425C-4AB8-8216-CF6D69A05497}" presName="arrow" presStyleLbl="node1" presStyleIdx="1" presStyleCnt="3"/>
      <dgm:spPr/>
      <dgm:t>
        <a:bodyPr/>
        <a:lstStyle/>
        <a:p>
          <a:endParaRPr kumimoji="1" lang="ja-JP" altLang="en-US"/>
        </a:p>
      </dgm:t>
    </dgm:pt>
    <dgm:pt modelId="{1BC4CADE-7446-4202-8883-9B8C1AE6D919}" type="pres">
      <dgm:prSet presAssocID="{15EEBD2E-425C-4AB8-8216-CF6D69A05497}" presName="descendantArrow" presStyleCnt="0"/>
      <dgm:spPr/>
    </dgm:pt>
    <dgm:pt modelId="{0CE0E1D0-3309-460C-962F-19A8D9B6FF5B}" type="pres">
      <dgm:prSet presAssocID="{F036445D-CFCF-4790-827A-8D55911D6292}" presName="childTextArrow" presStyleLbl="fgAccFollowNode1" presStyleIdx="1" presStyleCnt="3">
        <dgm:presLayoutVars>
          <dgm:bulletEnabled val="1"/>
        </dgm:presLayoutVars>
      </dgm:prSet>
      <dgm:spPr/>
      <dgm:t>
        <a:bodyPr/>
        <a:lstStyle/>
        <a:p>
          <a:endParaRPr kumimoji="1" lang="ja-JP" altLang="en-US"/>
        </a:p>
      </dgm:t>
    </dgm:pt>
    <dgm:pt modelId="{364CAAD8-6513-40B8-9586-E16D457AE80E}" type="pres">
      <dgm:prSet presAssocID="{C407E838-F07F-4EBC-8D0D-6176CB696251}" presName="sp" presStyleCnt="0"/>
      <dgm:spPr/>
    </dgm:pt>
    <dgm:pt modelId="{C7E02906-61E6-490E-8FF6-BD31499713ED}" type="pres">
      <dgm:prSet presAssocID="{EC85E5A8-AC09-4BEC-B108-D4A6E2CF75AD}" presName="arrowAndChildren" presStyleCnt="0"/>
      <dgm:spPr/>
    </dgm:pt>
    <dgm:pt modelId="{A6DC68F5-DD5C-4BC2-99C9-A01CC4266F98}" type="pres">
      <dgm:prSet presAssocID="{EC85E5A8-AC09-4BEC-B108-D4A6E2CF75AD}" presName="parentTextArrow" presStyleLbl="node1" presStyleIdx="1" presStyleCnt="3"/>
      <dgm:spPr/>
      <dgm:t>
        <a:bodyPr/>
        <a:lstStyle/>
        <a:p>
          <a:endParaRPr kumimoji="1" lang="ja-JP" altLang="en-US"/>
        </a:p>
      </dgm:t>
    </dgm:pt>
    <dgm:pt modelId="{B9D87536-723E-4647-BAC9-2265892BD5D2}" type="pres">
      <dgm:prSet presAssocID="{EC85E5A8-AC09-4BEC-B108-D4A6E2CF75AD}" presName="arrow" presStyleLbl="node1" presStyleIdx="2" presStyleCnt="3" custLinFactNeighborX="0" custLinFactNeighborY="719"/>
      <dgm:spPr/>
      <dgm:t>
        <a:bodyPr/>
        <a:lstStyle/>
        <a:p>
          <a:endParaRPr kumimoji="1" lang="ja-JP" altLang="en-US"/>
        </a:p>
      </dgm:t>
    </dgm:pt>
    <dgm:pt modelId="{15AA4611-C734-4420-AE1D-E43C2F8052B0}" type="pres">
      <dgm:prSet presAssocID="{EC85E5A8-AC09-4BEC-B108-D4A6E2CF75AD}" presName="descendantArrow" presStyleCnt="0"/>
      <dgm:spPr/>
    </dgm:pt>
    <dgm:pt modelId="{0A0FD526-AC65-41E4-B09A-13714F901179}" type="pres">
      <dgm:prSet presAssocID="{DFC01DD3-FE08-4D62-A924-C4168DF79ABC}" presName="childTextArrow" presStyleLbl="fgAccFollowNode1" presStyleIdx="2" presStyleCnt="3">
        <dgm:presLayoutVars>
          <dgm:bulletEnabled val="1"/>
        </dgm:presLayoutVars>
      </dgm:prSet>
      <dgm:spPr/>
      <dgm:t>
        <a:bodyPr/>
        <a:lstStyle/>
        <a:p>
          <a:endParaRPr kumimoji="1" lang="ja-JP" altLang="en-US"/>
        </a:p>
      </dgm:t>
    </dgm:pt>
  </dgm:ptLst>
  <dgm:cxnLst>
    <dgm:cxn modelId="{20F47B00-18FD-45E8-AF4B-66F35A30B23E}" type="presOf" srcId="{F036445D-CFCF-4790-827A-8D55911D6292}" destId="{0CE0E1D0-3309-460C-962F-19A8D9B6FF5B}" srcOrd="0" destOrd="0" presId="urn:microsoft.com/office/officeart/2005/8/layout/process4"/>
    <dgm:cxn modelId="{B9AD00C2-F52F-4F80-AB5C-7DD87E81B6C5}" type="presOf" srcId="{4BE0B86B-D9E2-4C5D-BB39-CF998A496EFC}" destId="{BAB4A0EE-1725-4D85-964C-C6DF2E3E608F}" srcOrd="0" destOrd="0" presId="urn:microsoft.com/office/officeart/2005/8/layout/process4"/>
    <dgm:cxn modelId="{80355480-87B7-4732-B6E0-876AD4A59AC6}" type="presOf" srcId="{EC85E5A8-AC09-4BEC-B108-D4A6E2CF75AD}" destId="{A6DC68F5-DD5C-4BC2-99C9-A01CC4266F98}" srcOrd="0" destOrd="0" presId="urn:microsoft.com/office/officeart/2005/8/layout/process4"/>
    <dgm:cxn modelId="{FA695BE5-3DD0-48AE-82F9-92D933939995}" srcId="{26C04707-C7D7-45A4-8BEF-29DEC0A0A65C}" destId="{EC85E5A8-AC09-4BEC-B108-D4A6E2CF75AD}" srcOrd="0" destOrd="0" parTransId="{CB15BE41-E641-4D67-9279-7B9C0009871A}" sibTransId="{C407E838-F07F-4EBC-8D0D-6176CB696251}"/>
    <dgm:cxn modelId="{BC8C8095-00EE-466E-A758-840AB0D5F700}" srcId="{EC85E5A8-AC09-4BEC-B108-D4A6E2CF75AD}" destId="{DFC01DD3-FE08-4D62-A924-C4168DF79ABC}" srcOrd="0" destOrd="0" parTransId="{3892C3E6-F01D-423A-AC3B-85DAB3A74CBD}" sibTransId="{1031EC0E-ED5C-461E-91EC-1ED77563CB82}"/>
    <dgm:cxn modelId="{0FA4313F-7D9D-42F3-B760-F723BB084A7B}" type="presOf" srcId="{15EEBD2E-425C-4AB8-8216-CF6D69A05497}" destId="{F675CC50-5968-4612-BCC9-66C176193F5C}" srcOrd="1" destOrd="0" presId="urn:microsoft.com/office/officeart/2005/8/layout/process4"/>
    <dgm:cxn modelId="{97D5FECE-4092-4B9A-A48F-3923A31146FF}" srcId="{26C04707-C7D7-45A4-8BEF-29DEC0A0A65C}" destId="{15EEBD2E-425C-4AB8-8216-CF6D69A05497}" srcOrd="1" destOrd="0" parTransId="{A2380867-DA95-4187-9854-CEE45EC260F2}" sibTransId="{C50B73A9-BE40-45F8-87D5-710A29CB112D}"/>
    <dgm:cxn modelId="{521A3E68-BEBF-44DD-BBA6-C6B532E741EE}" type="presOf" srcId="{EC85E5A8-AC09-4BEC-B108-D4A6E2CF75AD}" destId="{B9D87536-723E-4647-BAC9-2265892BD5D2}" srcOrd="1" destOrd="0" presId="urn:microsoft.com/office/officeart/2005/8/layout/process4"/>
    <dgm:cxn modelId="{3F3DC075-3501-4BE6-B2BD-C81EEBA15F2E}" type="presOf" srcId="{26C04707-C7D7-45A4-8BEF-29DEC0A0A65C}" destId="{F1AB3B3C-F6BC-4D40-BFF3-FE7856248531}" srcOrd="0" destOrd="0" presId="urn:microsoft.com/office/officeart/2005/8/layout/process4"/>
    <dgm:cxn modelId="{21FAB0D1-1E65-448A-A6FC-BAD09BAF470A}" type="presOf" srcId="{98FD5F3C-0E96-49DD-A012-0B858D40AA37}" destId="{2E94F2AB-BAED-4C13-9BD6-77245B00C15A}" srcOrd="0" destOrd="0" presId="urn:microsoft.com/office/officeart/2005/8/layout/process4"/>
    <dgm:cxn modelId="{4E7BFA17-AE2C-4FF7-B838-FF9012A4DDFD}" srcId="{15EEBD2E-425C-4AB8-8216-CF6D69A05497}" destId="{F036445D-CFCF-4790-827A-8D55911D6292}" srcOrd="0" destOrd="0" parTransId="{E9419CA3-5D3A-49D1-9745-9D48FFA3E425}" sibTransId="{7EFF593E-CB84-45F2-BE21-CFD3C63F9125}"/>
    <dgm:cxn modelId="{2C5220FE-5A2B-4F74-824E-279A5569BD6F}" srcId="{26C04707-C7D7-45A4-8BEF-29DEC0A0A65C}" destId="{98FD5F3C-0E96-49DD-A012-0B858D40AA37}" srcOrd="2" destOrd="0" parTransId="{6E4137D9-6604-41BC-B21C-4524A235398A}" sibTransId="{C5A81538-0145-47B2-BCF6-E934C5190399}"/>
    <dgm:cxn modelId="{0A06CAEF-961D-4949-ABC6-A57F8CCFDB59}" type="presOf" srcId="{DFC01DD3-FE08-4D62-A924-C4168DF79ABC}" destId="{0A0FD526-AC65-41E4-B09A-13714F901179}" srcOrd="0" destOrd="0" presId="urn:microsoft.com/office/officeart/2005/8/layout/process4"/>
    <dgm:cxn modelId="{37060019-24E1-45AA-B78A-7F8313A343A8}" type="presOf" srcId="{98FD5F3C-0E96-49DD-A012-0B858D40AA37}" destId="{6A3A4CE7-D05D-4485-9A40-8EBC96B70E45}" srcOrd="1" destOrd="0" presId="urn:microsoft.com/office/officeart/2005/8/layout/process4"/>
    <dgm:cxn modelId="{8A34B5DF-AD19-4F80-816F-157E05505AB6}" type="presOf" srcId="{15EEBD2E-425C-4AB8-8216-CF6D69A05497}" destId="{24D253D0-F6AF-433B-B314-96FEF4657324}" srcOrd="0" destOrd="0" presId="urn:microsoft.com/office/officeart/2005/8/layout/process4"/>
    <dgm:cxn modelId="{C3A5BECA-D6FF-43C6-914E-EE9644511F82}" srcId="{98FD5F3C-0E96-49DD-A012-0B858D40AA37}" destId="{4BE0B86B-D9E2-4C5D-BB39-CF998A496EFC}" srcOrd="0" destOrd="0" parTransId="{A24A9886-BB19-4DC4-9DAB-556722269A8F}" sibTransId="{80C45C90-BA51-41E1-A055-73F03E81AA33}"/>
    <dgm:cxn modelId="{FBD16F36-7330-4D6D-B186-37E5A7AC816C}" type="presParOf" srcId="{F1AB3B3C-F6BC-4D40-BFF3-FE7856248531}" destId="{2453D0E6-E305-446F-B4E5-7A45E768A311}" srcOrd="0" destOrd="0" presId="urn:microsoft.com/office/officeart/2005/8/layout/process4"/>
    <dgm:cxn modelId="{92BDD049-F5A5-4D8F-89F9-1AEC3ED5D81C}" type="presParOf" srcId="{2453D0E6-E305-446F-B4E5-7A45E768A311}" destId="{2E94F2AB-BAED-4C13-9BD6-77245B00C15A}" srcOrd="0" destOrd="0" presId="urn:microsoft.com/office/officeart/2005/8/layout/process4"/>
    <dgm:cxn modelId="{FE1BA182-29E4-4FFD-ADF2-A821057C1665}" type="presParOf" srcId="{2453D0E6-E305-446F-B4E5-7A45E768A311}" destId="{6A3A4CE7-D05D-4485-9A40-8EBC96B70E45}" srcOrd="1" destOrd="0" presId="urn:microsoft.com/office/officeart/2005/8/layout/process4"/>
    <dgm:cxn modelId="{EA39B3DC-D44B-4085-A4A8-E3A038BFAE33}" type="presParOf" srcId="{2453D0E6-E305-446F-B4E5-7A45E768A311}" destId="{D362235D-A54B-442F-9CED-35F44BFA6EF8}" srcOrd="2" destOrd="0" presId="urn:microsoft.com/office/officeart/2005/8/layout/process4"/>
    <dgm:cxn modelId="{94597ED7-D1A2-4787-9500-D2A5336FC689}" type="presParOf" srcId="{D362235D-A54B-442F-9CED-35F44BFA6EF8}" destId="{BAB4A0EE-1725-4D85-964C-C6DF2E3E608F}" srcOrd="0" destOrd="0" presId="urn:microsoft.com/office/officeart/2005/8/layout/process4"/>
    <dgm:cxn modelId="{48DEF7FF-127E-4310-BED1-1C98CB3577E5}" type="presParOf" srcId="{F1AB3B3C-F6BC-4D40-BFF3-FE7856248531}" destId="{A2E09FCF-E3CC-4FBC-AD63-720E35B2606B}" srcOrd="1" destOrd="0" presId="urn:microsoft.com/office/officeart/2005/8/layout/process4"/>
    <dgm:cxn modelId="{509D04C1-8289-4D4C-9183-24BCCFB17B83}" type="presParOf" srcId="{F1AB3B3C-F6BC-4D40-BFF3-FE7856248531}" destId="{425C9B3E-0207-4AA3-9848-81990FB8F5AE}" srcOrd="2" destOrd="0" presId="urn:microsoft.com/office/officeart/2005/8/layout/process4"/>
    <dgm:cxn modelId="{3A418AB7-3580-43EF-B465-396D6D5932B8}" type="presParOf" srcId="{425C9B3E-0207-4AA3-9848-81990FB8F5AE}" destId="{24D253D0-F6AF-433B-B314-96FEF4657324}" srcOrd="0" destOrd="0" presId="urn:microsoft.com/office/officeart/2005/8/layout/process4"/>
    <dgm:cxn modelId="{0B2FA33C-3D53-4FE1-A4AD-A4315495ACD7}" type="presParOf" srcId="{425C9B3E-0207-4AA3-9848-81990FB8F5AE}" destId="{F675CC50-5968-4612-BCC9-66C176193F5C}" srcOrd="1" destOrd="0" presId="urn:microsoft.com/office/officeart/2005/8/layout/process4"/>
    <dgm:cxn modelId="{E6CB824B-E337-4F9E-8235-1E0D7640145A}" type="presParOf" srcId="{425C9B3E-0207-4AA3-9848-81990FB8F5AE}" destId="{1BC4CADE-7446-4202-8883-9B8C1AE6D919}" srcOrd="2" destOrd="0" presId="urn:microsoft.com/office/officeart/2005/8/layout/process4"/>
    <dgm:cxn modelId="{4300EADA-C261-4327-8E7B-778A58F01551}" type="presParOf" srcId="{1BC4CADE-7446-4202-8883-9B8C1AE6D919}" destId="{0CE0E1D0-3309-460C-962F-19A8D9B6FF5B}" srcOrd="0" destOrd="0" presId="urn:microsoft.com/office/officeart/2005/8/layout/process4"/>
    <dgm:cxn modelId="{BA79922B-7313-4E1B-99B1-DFAAD70A8E45}" type="presParOf" srcId="{F1AB3B3C-F6BC-4D40-BFF3-FE7856248531}" destId="{364CAAD8-6513-40B8-9586-E16D457AE80E}" srcOrd="3" destOrd="0" presId="urn:microsoft.com/office/officeart/2005/8/layout/process4"/>
    <dgm:cxn modelId="{6531DE6A-54A9-4F69-81FA-80A954BE03DB}" type="presParOf" srcId="{F1AB3B3C-F6BC-4D40-BFF3-FE7856248531}" destId="{C7E02906-61E6-490E-8FF6-BD31499713ED}" srcOrd="4" destOrd="0" presId="urn:microsoft.com/office/officeart/2005/8/layout/process4"/>
    <dgm:cxn modelId="{294BB28B-ED28-44F4-A514-BA26C0F41878}" type="presParOf" srcId="{C7E02906-61E6-490E-8FF6-BD31499713ED}" destId="{A6DC68F5-DD5C-4BC2-99C9-A01CC4266F98}" srcOrd="0" destOrd="0" presId="urn:microsoft.com/office/officeart/2005/8/layout/process4"/>
    <dgm:cxn modelId="{05AFF093-0D75-4C96-9553-6D38A4543E9E}" type="presParOf" srcId="{C7E02906-61E6-490E-8FF6-BD31499713ED}" destId="{B9D87536-723E-4647-BAC9-2265892BD5D2}" srcOrd="1" destOrd="0" presId="urn:microsoft.com/office/officeart/2005/8/layout/process4"/>
    <dgm:cxn modelId="{AC3EBBA9-5674-4089-878E-DB5387838ADD}" type="presParOf" srcId="{C7E02906-61E6-490E-8FF6-BD31499713ED}" destId="{15AA4611-C734-4420-AE1D-E43C2F8052B0}" srcOrd="2" destOrd="0" presId="urn:microsoft.com/office/officeart/2005/8/layout/process4"/>
    <dgm:cxn modelId="{0A8F172C-871B-4708-BE56-C7FBA4FAB362}" type="presParOf" srcId="{15AA4611-C734-4420-AE1D-E43C2F8052B0}" destId="{0A0FD526-AC65-41E4-B09A-13714F901179}"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A4CE7-D05D-4485-9A40-8EBC96B70E45}">
      <dsp:nvSpPr>
        <dsp:cNvPr id="0" name=""/>
        <dsp:cNvSpPr/>
      </dsp:nvSpPr>
      <dsp:spPr>
        <a:xfrm>
          <a:off x="0" y="3844744"/>
          <a:ext cx="9375367" cy="1261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kumimoji="1" lang="ja-JP" altLang="en-US" sz="1800" kern="1200" dirty="0" smtClean="0"/>
            <a:t>週次処理</a:t>
          </a:r>
          <a:r>
            <a:rPr kumimoji="1" lang="en-US" altLang="ja-JP" sz="1800" kern="1200" dirty="0" smtClean="0"/>
            <a:t>.</a:t>
          </a:r>
          <a:r>
            <a:rPr kumimoji="1" lang="en-US" altLang="ja-JP" sz="1800" kern="1200" dirty="0" err="1" smtClean="0"/>
            <a:t>xaml</a:t>
          </a:r>
          <a:endParaRPr kumimoji="1" lang="ja-JP" altLang="en-US" sz="1800" kern="1200" dirty="0"/>
        </a:p>
      </dsp:txBody>
      <dsp:txXfrm>
        <a:off x="0" y="3844744"/>
        <a:ext cx="9375367" cy="681442"/>
      </dsp:txXfrm>
    </dsp:sp>
    <dsp:sp modelId="{BAB4A0EE-1725-4D85-964C-C6DF2E3E608F}">
      <dsp:nvSpPr>
        <dsp:cNvPr id="0" name=""/>
        <dsp:cNvSpPr/>
      </dsp:nvSpPr>
      <dsp:spPr>
        <a:xfrm>
          <a:off x="0" y="4500948"/>
          <a:ext cx="9375367" cy="580488"/>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kumimoji="1" lang="ja-JP" altLang="en-US" sz="1900" kern="1200" dirty="0" smtClean="0"/>
            <a:t>ある月の出席率を表示</a:t>
          </a:r>
          <a:endParaRPr kumimoji="1" lang="ja-JP" altLang="en-US" sz="1900" kern="1200" dirty="0"/>
        </a:p>
      </dsp:txBody>
      <dsp:txXfrm>
        <a:off x="0" y="4500948"/>
        <a:ext cx="9375367" cy="580488"/>
      </dsp:txXfrm>
    </dsp:sp>
    <dsp:sp modelId="{F675CC50-5968-4612-BCC9-66C176193F5C}">
      <dsp:nvSpPr>
        <dsp:cNvPr id="0" name=""/>
        <dsp:cNvSpPr/>
      </dsp:nvSpPr>
      <dsp:spPr>
        <a:xfrm rot="10800000">
          <a:off x="0" y="1922823"/>
          <a:ext cx="9375367" cy="1940849"/>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kumimoji="1" lang="ja-JP" altLang="en-US" sz="1800" kern="1200" dirty="0" smtClean="0"/>
            <a:t>月次処理</a:t>
          </a:r>
          <a:r>
            <a:rPr kumimoji="1" lang="en-US" altLang="ja-JP" sz="1800" kern="1200" dirty="0" smtClean="0"/>
            <a:t>.</a:t>
          </a:r>
          <a:r>
            <a:rPr kumimoji="1" lang="en-US" altLang="ja-JP" sz="1800" kern="1200" dirty="0" err="1" smtClean="0"/>
            <a:t>xaml</a:t>
          </a:r>
          <a:endParaRPr kumimoji="1" lang="ja-JP" altLang="en-US" sz="1800" kern="1200" dirty="0"/>
        </a:p>
      </dsp:txBody>
      <dsp:txXfrm rot="-10800000">
        <a:off x="0" y="1922823"/>
        <a:ext cx="9375367" cy="681238"/>
      </dsp:txXfrm>
    </dsp:sp>
    <dsp:sp modelId="{0CE0E1D0-3309-460C-962F-19A8D9B6FF5B}">
      <dsp:nvSpPr>
        <dsp:cNvPr id="0" name=""/>
        <dsp:cNvSpPr/>
      </dsp:nvSpPr>
      <dsp:spPr>
        <a:xfrm>
          <a:off x="0" y="2604061"/>
          <a:ext cx="9375367" cy="580314"/>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kumimoji="1" lang="ja-JP" altLang="en-US" sz="1900" kern="1200" dirty="0" smtClean="0"/>
            <a:t>入力された出席簿ファイルを元にして</a:t>
          </a:r>
          <a:r>
            <a:rPr kumimoji="1" lang="en-US" altLang="ja-JP" sz="1900" kern="1200" dirty="0" smtClean="0"/>
            <a:t>3</a:t>
          </a:r>
          <a:r>
            <a:rPr kumimoji="1" lang="ja-JP" altLang="en-US" sz="1900" kern="1200" dirty="0" smtClean="0"/>
            <a:t>月、２月、１月</a:t>
          </a:r>
          <a:r>
            <a:rPr kumimoji="1" lang="en-US" altLang="ja-JP" sz="1900" kern="1200" dirty="0" smtClean="0"/>
            <a:t>…</a:t>
          </a:r>
          <a:r>
            <a:rPr kumimoji="1" lang="ja-JP" altLang="en-US" sz="1900" kern="1200" dirty="0" smtClean="0"/>
            <a:t>と４月までの出席率を表示</a:t>
          </a:r>
          <a:endParaRPr kumimoji="1" lang="ja-JP" altLang="en-US" sz="1900" kern="1200" dirty="0"/>
        </a:p>
      </dsp:txBody>
      <dsp:txXfrm>
        <a:off x="0" y="2604061"/>
        <a:ext cx="9375367" cy="580314"/>
      </dsp:txXfrm>
    </dsp:sp>
    <dsp:sp modelId="{B9D87536-723E-4647-BAC9-2265892BD5D2}">
      <dsp:nvSpPr>
        <dsp:cNvPr id="0" name=""/>
        <dsp:cNvSpPr/>
      </dsp:nvSpPr>
      <dsp:spPr>
        <a:xfrm rot="10800000">
          <a:off x="0" y="14857"/>
          <a:ext cx="9375367" cy="1940849"/>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kumimoji="1" lang="en-US" altLang="ja-JP" sz="1800" kern="1200" dirty="0" err="1" smtClean="0"/>
            <a:t>Main.xaml</a:t>
          </a:r>
          <a:endParaRPr kumimoji="1" lang="ja-JP" altLang="en-US" sz="1800" kern="1200" dirty="0"/>
        </a:p>
      </dsp:txBody>
      <dsp:txXfrm rot="-10800000">
        <a:off x="0" y="14857"/>
        <a:ext cx="9375367" cy="681238"/>
      </dsp:txXfrm>
    </dsp:sp>
    <dsp:sp modelId="{0A0FD526-AC65-41E4-B09A-13714F901179}">
      <dsp:nvSpPr>
        <dsp:cNvPr id="0" name=""/>
        <dsp:cNvSpPr/>
      </dsp:nvSpPr>
      <dsp:spPr>
        <a:xfrm>
          <a:off x="0" y="682141"/>
          <a:ext cx="9375367" cy="580314"/>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kumimoji="1" lang="ja-JP" altLang="en-US" sz="1900" kern="1200" dirty="0" smtClean="0"/>
            <a:t>全体</a:t>
          </a:r>
          <a:endParaRPr kumimoji="1" lang="ja-JP" altLang="en-US" sz="1900" kern="1200" dirty="0"/>
        </a:p>
      </dsp:txBody>
      <dsp:txXfrm>
        <a:off x="0" y="682141"/>
        <a:ext cx="9375367" cy="5803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E90F273-FBD8-447A-801F-85356FFA4502}" type="datetimeFigureOut">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B10ECC5-4DBE-445A-8B16-E3227A6AFEB8}" type="slidenum">
              <a:rPr kumimoji="1" lang="ja-JP" altLang="en-US" smtClean="0"/>
              <a:t>‹#›</a:t>
            </a:fld>
            <a:endParaRPr kumimoji="1" lang="ja-JP" altLang="en-US"/>
          </a:p>
        </p:txBody>
      </p:sp>
    </p:spTree>
    <p:extLst>
      <p:ext uri="{BB962C8B-B14F-4D97-AF65-F5344CB8AC3E}">
        <p14:creationId xmlns:p14="http://schemas.microsoft.com/office/powerpoint/2010/main" val="1860475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E90F273-FBD8-447A-801F-85356FFA4502}" type="datetimeFigureOut">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10ECC5-4DBE-445A-8B16-E3227A6AFEB8}" type="slidenum">
              <a:rPr kumimoji="1" lang="ja-JP" altLang="en-US" smtClean="0"/>
              <a:t>‹#›</a:t>
            </a:fld>
            <a:endParaRPr kumimoji="1" lang="ja-JP" altLang="en-US"/>
          </a:p>
        </p:txBody>
      </p:sp>
    </p:spTree>
    <p:extLst>
      <p:ext uri="{BB962C8B-B14F-4D97-AF65-F5344CB8AC3E}">
        <p14:creationId xmlns:p14="http://schemas.microsoft.com/office/powerpoint/2010/main" val="3213545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E90F273-FBD8-447A-801F-85356FFA4502}" type="datetimeFigureOut">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10ECC5-4DBE-445A-8B16-E3227A6AFEB8}"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17670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DE90F273-FBD8-447A-801F-85356FFA4502}" type="datetimeFigureOut">
              <a:rPr kumimoji="1" lang="ja-JP" altLang="en-US" smtClean="0"/>
              <a:t>2021/1/26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10ECC5-4DBE-445A-8B16-E3227A6AFEB8}" type="slidenum">
              <a:rPr kumimoji="1" lang="ja-JP" altLang="en-US" smtClean="0"/>
              <a:t>‹#›</a:t>
            </a:fld>
            <a:endParaRPr kumimoji="1" lang="ja-JP" altLang="en-US"/>
          </a:p>
        </p:txBody>
      </p:sp>
    </p:spTree>
    <p:extLst>
      <p:ext uri="{BB962C8B-B14F-4D97-AF65-F5344CB8AC3E}">
        <p14:creationId xmlns:p14="http://schemas.microsoft.com/office/powerpoint/2010/main" val="1002532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DE90F273-FBD8-447A-801F-85356FFA4502}" type="datetimeFigureOut">
              <a:rPr kumimoji="1" lang="ja-JP" altLang="en-US" smtClean="0"/>
              <a:t>2021/1/26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10ECC5-4DBE-445A-8B16-E3227A6AFEB8}"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85111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DE90F273-FBD8-447A-801F-85356FFA4502}" type="datetimeFigureOut">
              <a:rPr kumimoji="1" lang="ja-JP" altLang="en-US" smtClean="0"/>
              <a:t>2021/1/26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10ECC5-4DBE-445A-8B16-E3227A6AFEB8}" type="slidenum">
              <a:rPr kumimoji="1" lang="ja-JP" altLang="en-US" smtClean="0"/>
              <a:t>‹#›</a:t>
            </a:fld>
            <a:endParaRPr kumimoji="1" lang="ja-JP" altLang="en-US"/>
          </a:p>
        </p:txBody>
      </p:sp>
    </p:spTree>
    <p:extLst>
      <p:ext uri="{BB962C8B-B14F-4D97-AF65-F5344CB8AC3E}">
        <p14:creationId xmlns:p14="http://schemas.microsoft.com/office/powerpoint/2010/main" val="694309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E90F273-FBD8-447A-801F-85356FFA4502}" type="datetimeFigureOut">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10ECC5-4DBE-445A-8B16-E3227A6AFEB8}" type="slidenum">
              <a:rPr kumimoji="1" lang="ja-JP" altLang="en-US" smtClean="0"/>
              <a:t>‹#›</a:t>
            </a:fld>
            <a:endParaRPr kumimoji="1" lang="ja-JP" altLang="en-US"/>
          </a:p>
        </p:txBody>
      </p:sp>
    </p:spTree>
    <p:extLst>
      <p:ext uri="{BB962C8B-B14F-4D97-AF65-F5344CB8AC3E}">
        <p14:creationId xmlns:p14="http://schemas.microsoft.com/office/powerpoint/2010/main" val="344428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E90F273-FBD8-447A-801F-85356FFA4502}" type="datetimeFigureOut">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10ECC5-4DBE-445A-8B16-E3227A6AFEB8}" type="slidenum">
              <a:rPr kumimoji="1" lang="ja-JP" altLang="en-US" smtClean="0"/>
              <a:t>‹#›</a:t>
            </a:fld>
            <a:endParaRPr kumimoji="1" lang="ja-JP" altLang="en-US"/>
          </a:p>
        </p:txBody>
      </p:sp>
    </p:spTree>
    <p:extLst>
      <p:ext uri="{BB962C8B-B14F-4D97-AF65-F5344CB8AC3E}">
        <p14:creationId xmlns:p14="http://schemas.microsoft.com/office/powerpoint/2010/main" val="3962292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E90F273-FBD8-447A-801F-85356FFA4502}" type="datetimeFigureOut">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10ECC5-4DBE-445A-8B16-E3227A6AFEB8}" type="slidenum">
              <a:rPr kumimoji="1" lang="ja-JP" altLang="en-US" smtClean="0"/>
              <a:t>‹#›</a:t>
            </a:fld>
            <a:endParaRPr kumimoji="1" lang="ja-JP" altLang="en-US"/>
          </a:p>
        </p:txBody>
      </p:sp>
    </p:spTree>
    <p:extLst>
      <p:ext uri="{BB962C8B-B14F-4D97-AF65-F5344CB8AC3E}">
        <p14:creationId xmlns:p14="http://schemas.microsoft.com/office/powerpoint/2010/main" val="3687467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E90F273-FBD8-447A-801F-85356FFA4502}" type="datetimeFigureOut">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10ECC5-4DBE-445A-8B16-E3227A6AFEB8}" type="slidenum">
              <a:rPr kumimoji="1" lang="ja-JP" altLang="en-US" smtClean="0"/>
              <a:t>‹#›</a:t>
            </a:fld>
            <a:endParaRPr kumimoji="1" lang="ja-JP" altLang="en-US"/>
          </a:p>
        </p:txBody>
      </p:sp>
    </p:spTree>
    <p:extLst>
      <p:ext uri="{BB962C8B-B14F-4D97-AF65-F5344CB8AC3E}">
        <p14:creationId xmlns:p14="http://schemas.microsoft.com/office/powerpoint/2010/main" val="1562862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E90F273-FBD8-447A-801F-85356FFA4502}" type="datetimeFigureOut">
              <a:rPr kumimoji="1" lang="ja-JP" altLang="en-US" smtClean="0"/>
              <a:t>2021/1/26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B10ECC5-4DBE-445A-8B16-E3227A6AFEB8}" type="slidenum">
              <a:rPr kumimoji="1" lang="ja-JP" altLang="en-US" smtClean="0"/>
              <a:t>‹#›</a:t>
            </a:fld>
            <a:endParaRPr kumimoji="1" lang="ja-JP" altLang="en-US"/>
          </a:p>
        </p:txBody>
      </p:sp>
    </p:spTree>
    <p:extLst>
      <p:ext uri="{BB962C8B-B14F-4D97-AF65-F5344CB8AC3E}">
        <p14:creationId xmlns:p14="http://schemas.microsoft.com/office/powerpoint/2010/main" val="4117512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E90F273-FBD8-447A-801F-85356FFA4502}" type="datetimeFigureOut">
              <a:rPr kumimoji="1" lang="ja-JP" altLang="en-US" smtClean="0"/>
              <a:t>2021/1/26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B10ECC5-4DBE-445A-8B16-E3227A6AFEB8}" type="slidenum">
              <a:rPr kumimoji="1" lang="ja-JP" altLang="en-US" smtClean="0"/>
              <a:t>‹#›</a:t>
            </a:fld>
            <a:endParaRPr kumimoji="1" lang="ja-JP" altLang="en-US"/>
          </a:p>
        </p:txBody>
      </p:sp>
    </p:spTree>
    <p:extLst>
      <p:ext uri="{BB962C8B-B14F-4D97-AF65-F5344CB8AC3E}">
        <p14:creationId xmlns:p14="http://schemas.microsoft.com/office/powerpoint/2010/main" val="3838783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E90F273-FBD8-447A-801F-85356FFA4502}" type="datetimeFigureOut">
              <a:rPr kumimoji="1" lang="ja-JP" altLang="en-US" smtClean="0"/>
              <a:t>2021/1/26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B10ECC5-4DBE-445A-8B16-E3227A6AFEB8}" type="slidenum">
              <a:rPr kumimoji="1" lang="ja-JP" altLang="en-US" smtClean="0"/>
              <a:t>‹#›</a:t>
            </a:fld>
            <a:endParaRPr kumimoji="1" lang="ja-JP" altLang="en-US"/>
          </a:p>
        </p:txBody>
      </p:sp>
    </p:spTree>
    <p:extLst>
      <p:ext uri="{BB962C8B-B14F-4D97-AF65-F5344CB8AC3E}">
        <p14:creationId xmlns:p14="http://schemas.microsoft.com/office/powerpoint/2010/main" val="1383978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0F273-FBD8-447A-801F-85356FFA4502}" type="datetimeFigureOut">
              <a:rPr kumimoji="1" lang="ja-JP" altLang="en-US" smtClean="0"/>
              <a:t>2021/1/26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B10ECC5-4DBE-445A-8B16-E3227A6AFEB8}" type="slidenum">
              <a:rPr kumimoji="1" lang="ja-JP" altLang="en-US" smtClean="0"/>
              <a:t>‹#›</a:t>
            </a:fld>
            <a:endParaRPr kumimoji="1" lang="ja-JP" altLang="en-US"/>
          </a:p>
        </p:txBody>
      </p:sp>
    </p:spTree>
    <p:extLst>
      <p:ext uri="{BB962C8B-B14F-4D97-AF65-F5344CB8AC3E}">
        <p14:creationId xmlns:p14="http://schemas.microsoft.com/office/powerpoint/2010/main" val="1052930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E90F273-FBD8-447A-801F-85356FFA4502}" type="datetimeFigureOut">
              <a:rPr kumimoji="1" lang="ja-JP" altLang="en-US" smtClean="0"/>
              <a:t>2021/1/26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B10ECC5-4DBE-445A-8B16-E3227A6AFEB8}" type="slidenum">
              <a:rPr kumimoji="1" lang="ja-JP" altLang="en-US" smtClean="0"/>
              <a:t>‹#›</a:t>
            </a:fld>
            <a:endParaRPr kumimoji="1" lang="ja-JP" altLang="en-US"/>
          </a:p>
        </p:txBody>
      </p:sp>
    </p:spTree>
    <p:extLst>
      <p:ext uri="{BB962C8B-B14F-4D97-AF65-F5344CB8AC3E}">
        <p14:creationId xmlns:p14="http://schemas.microsoft.com/office/powerpoint/2010/main" val="2456574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E90F273-FBD8-447A-801F-85356FFA4502}" type="datetimeFigureOut">
              <a:rPr kumimoji="1" lang="ja-JP" altLang="en-US" smtClean="0"/>
              <a:t>2021/1/26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10ECC5-4DBE-445A-8B16-E3227A6AFEB8}" type="slidenum">
              <a:rPr kumimoji="1" lang="ja-JP" altLang="en-US" smtClean="0"/>
              <a:t>‹#›</a:t>
            </a:fld>
            <a:endParaRPr kumimoji="1" lang="ja-JP" altLang="en-US"/>
          </a:p>
        </p:txBody>
      </p:sp>
    </p:spTree>
    <p:extLst>
      <p:ext uri="{BB962C8B-B14F-4D97-AF65-F5344CB8AC3E}">
        <p14:creationId xmlns:p14="http://schemas.microsoft.com/office/powerpoint/2010/main" val="55313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E90F273-FBD8-447A-801F-85356FFA4502}" type="datetimeFigureOut">
              <a:rPr kumimoji="1" lang="ja-JP" altLang="en-US" smtClean="0"/>
              <a:t>2021/1/26</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B10ECC5-4DBE-445A-8B16-E3227A6AFEB8}" type="slidenum">
              <a:rPr kumimoji="1" lang="ja-JP" altLang="en-US" smtClean="0"/>
              <a:t>‹#›</a:t>
            </a:fld>
            <a:endParaRPr kumimoji="1" lang="ja-JP" altLang="en-US"/>
          </a:p>
        </p:txBody>
      </p:sp>
    </p:spTree>
    <p:extLst>
      <p:ext uri="{BB962C8B-B14F-4D97-AF65-F5344CB8AC3E}">
        <p14:creationId xmlns:p14="http://schemas.microsoft.com/office/powerpoint/2010/main" val="28435219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158139" y="1587137"/>
            <a:ext cx="8915399" cy="2262781"/>
          </a:xfrm>
        </p:spPr>
        <p:txBody>
          <a:bodyPr>
            <a:normAutofit/>
          </a:bodyPr>
          <a:lstStyle/>
          <a:p>
            <a:pPr algn="ctr"/>
            <a:r>
              <a:rPr kumimoji="1" lang="ja-JP" altLang="en-US" sz="8000" dirty="0" smtClean="0"/>
              <a:t>卒業ゼミ発表</a:t>
            </a:r>
            <a:endParaRPr kumimoji="1" lang="ja-JP" altLang="en-US" sz="8000" dirty="0"/>
          </a:p>
        </p:txBody>
      </p:sp>
      <p:sp>
        <p:nvSpPr>
          <p:cNvPr id="3" name="サブタイトル 2"/>
          <p:cNvSpPr>
            <a:spLocks noGrp="1"/>
          </p:cNvSpPr>
          <p:nvPr>
            <p:ph type="subTitle" idx="1"/>
          </p:nvPr>
        </p:nvSpPr>
        <p:spPr>
          <a:xfrm>
            <a:off x="2158138" y="4163425"/>
            <a:ext cx="8915399" cy="1126283"/>
          </a:xfrm>
        </p:spPr>
        <p:txBody>
          <a:bodyPr>
            <a:normAutofit/>
          </a:bodyPr>
          <a:lstStyle/>
          <a:p>
            <a:pPr algn="ctr"/>
            <a:r>
              <a:rPr kumimoji="1" lang="ja-JP" altLang="en-US" sz="3200" dirty="0" smtClean="0">
                <a:solidFill>
                  <a:srgbClr val="00B050"/>
                </a:solidFill>
              </a:rPr>
              <a:t>～</a:t>
            </a:r>
            <a:r>
              <a:rPr kumimoji="1" lang="en-US" altLang="ja-JP" sz="3200" dirty="0" err="1" smtClean="0">
                <a:solidFill>
                  <a:srgbClr val="00B050"/>
                </a:solidFill>
              </a:rPr>
              <a:t>UiPath</a:t>
            </a:r>
            <a:r>
              <a:rPr kumimoji="1" lang="ja-JP" altLang="en-US" sz="3200" dirty="0" smtClean="0">
                <a:solidFill>
                  <a:srgbClr val="00B050"/>
                </a:solidFill>
              </a:rPr>
              <a:t>を用いた</a:t>
            </a:r>
            <a:r>
              <a:rPr kumimoji="1" lang="en-US" altLang="ja-JP" sz="3200" dirty="0" smtClean="0">
                <a:solidFill>
                  <a:srgbClr val="00B050"/>
                </a:solidFill>
              </a:rPr>
              <a:t>Excel</a:t>
            </a:r>
            <a:r>
              <a:rPr kumimoji="1" lang="ja-JP" altLang="en-US" sz="3200" dirty="0" smtClean="0">
                <a:solidFill>
                  <a:srgbClr val="00B050"/>
                </a:solidFill>
              </a:rPr>
              <a:t>ファイルの転記～</a:t>
            </a:r>
            <a:endParaRPr kumimoji="1" lang="ja-JP" altLang="en-US" sz="3200" dirty="0">
              <a:solidFill>
                <a:srgbClr val="00B050"/>
              </a:solidFill>
            </a:endParaRPr>
          </a:p>
        </p:txBody>
      </p:sp>
    </p:spTree>
    <p:extLst>
      <p:ext uri="{BB962C8B-B14F-4D97-AF65-F5344CB8AC3E}">
        <p14:creationId xmlns:p14="http://schemas.microsoft.com/office/powerpoint/2010/main" val="31240663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642860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5219213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74022" y="179973"/>
            <a:ext cx="8911687" cy="1280890"/>
          </a:xfrm>
        </p:spPr>
        <p:txBody>
          <a:bodyPr>
            <a:normAutofit/>
          </a:bodyPr>
          <a:lstStyle/>
          <a:p>
            <a:r>
              <a:rPr kumimoji="1" lang="ja-JP" altLang="en-US" sz="4800" dirty="0" smtClean="0"/>
              <a:t>まとめ・感想</a:t>
            </a:r>
            <a:endParaRPr kumimoji="1" lang="ja-JP" altLang="en-US" sz="4800" dirty="0"/>
          </a:p>
        </p:txBody>
      </p:sp>
      <p:sp>
        <p:nvSpPr>
          <p:cNvPr id="3" name="コンテンツ プレースホルダー 2"/>
          <p:cNvSpPr>
            <a:spLocks noGrp="1"/>
          </p:cNvSpPr>
          <p:nvPr>
            <p:ph idx="1"/>
          </p:nvPr>
        </p:nvSpPr>
        <p:spPr>
          <a:xfrm>
            <a:off x="1570309" y="1663336"/>
            <a:ext cx="8915400" cy="4450081"/>
          </a:xfrm>
        </p:spPr>
        <p:txBody>
          <a:bodyPr/>
          <a:lstStyle/>
          <a:p>
            <a:r>
              <a:rPr kumimoji="1" lang="en-US" altLang="ja-JP" sz="3200" dirty="0" err="1" smtClean="0"/>
              <a:t>UiPath</a:t>
            </a:r>
            <a:r>
              <a:rPr kumimoji="1" lang="ja-JP" altLang="en-US" sz="3200" dirty="0" smtClean="0"/>
              <a:t>でプログラムを構成するのにとても</a:t>
            </a:r>
            <a:r>
              <a:rPr lang="ja-JP" altLang="en-US" sz="3200" dirty="0"/>
              <a:t>　</a:t>
            </a:r>
            <a:r>
              <a:rPr kumimoji="1" lang="ja-JP" altLang="en-US" sz="3200" dirty="0" smtClean="0"/>
              <a:t>苦労した</a:t>
            </a:r>
            <a:endParaRPr kumimoji="1" lang="en-US" altLang="ja-JP" sz="3200" dirty="0" smtClean="0"/>
          </a:p>
          <a:p>
            <a:r>
              <a:rPr lang="en-US" altLang="ja-JP" sz="3200" dirty="0" smtClean="0"/>
              <a:t>Excel</a:t>
            </a:r>
            <a:r>
              <a:rPr lang="ja-JP" altLang="en-US" sz="3200" dirty="0" smtClean="0"/>
              <a:t>ファイルを読み込む段階で何度もエラーがおき、改善するのに多大な時間を要した。また、変数を設定するのにも苦労し何度も試行錯誤を繰り返し完成させることができた</a:t>
            </a:r>
            <a:endParaRPr kumimoji="1" lang="en-US" altLang="ja-JP" sz="3200" dirty="0" smtClean="0"/>
          </a:p>
          <a:p>
            <a:endParaRPr kumimoji="1" lang="en-US" altLang="ja-JP" dirty="0" smtClean="0"/>
          </a:p>
          <a:p>
            <a:endParaRPr kumimoji="1" lang="ja-JP" altLang="en-US" dirty="0"/>
          </a:p>
        </p:txBody>
      </p:sp>
    </p:spTree>
    <p:extLst>
      <p:ext uri="{BB962C8B-B14F-4D97-AF65-F5344CB8AC3E}">
        <p14:creationId xmlns:p14="http://schemas.microsoft.com/office/powerpoint/2010/main" val="4221956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4651" y="193036"/>
            <a:ext cx="8911687" cy="1280890"/>
          </a:xfrm>
        </p:spPr>
        <p:txBody>
          <a:bodyPr>
            <a:normAutofit/>
          </a:bodyPr>
          <a:lstStyle/>
          <a:p>
            <a:r>
              <a:rPr kumimoji="1" lang="ja-JP" altLang="en-US" sz="6000" dirty="0" smtClean="0"/>
              <a:t>メンバー紹介</a:t>
            </a:r>
            <a:endParaRPr kumimoji="1" lang="ja-JP" altLang="en-US" sz="6000" dirty="0"/>
          </a:p>
        </p:txBody>
      </p:sp>
      <p:sp>
        <p:nvSpPr>
          <p:cNvPr id="3" name="コンテンツ プレースホルダー 2"/>
          <p:cNvSpPr>
            <a:spLocks noGrp="1"/>
          </p:cNvSpPr>
          <p:nvPr>
            <p:ph idx="1"/>
          </p:nvPr>
        </p:nvSpPr>
        <p:spPr>
          <a:xfrm>
            <a:off x="1704651" y="2564674"/>
            <a:ext cx="8915400" cy="1811383"/>
          </a:xfrm>
        </p:spPr>
        <p:txBody>
          <a:bodyPr/>
          <a:lstStyle/>
          <a:p>
            <a:r>
              <a:rPr kumimoji="1" lang="ja-JP" altLang="en-US" sz="2800" dirty="0" smtClean="0"/>
              <a:t>・冨田　歩　　　 （スポーツテクノロジー学科）</a:t>
            </a:r>
            <a:endParaRPr kumimoji="1" lang="en-US" altLang="ja-JP" sz="2800" dirty="0" smtClean="0"/>
          </a:p>
          <a:p>
            <a:r>
              <a:rPr lang="ja-JP" altLang="en-US" sz="2800" dirty="0" smtClean="0"/>
              <a:t>・米田　飛斗　　</a:t>
            </a:r>
            <a:r>
              <a:rPr lang="ja-JP" altLang="en-US" sz="2800" dirty="0"/>
              <a:t> （スポーツテクノロジー学科</a:t>
            </a:r>
            <a:r>
              <a:rPr lang="ja-JP" altLang="en-US" sz="2800" dirty="0" smtClean="0"/>
              <a:t>）</a:t>
            </a:r>
            <a:endParaRPr lang="en-US" altLang="ja-JP" sz="2800" dirty="0" smtClean="0"/>
          </a:p>
          <a:p>
            <a:r>
              <a:rPr lang="ja-JP" altLang="en-US" sz="2800" dirty="0" smtClean="0"/>
              <a:t>・吉村　一希　　</a:t>
            </a:r>
            <a:r>
              <a:rPr lang="ja-JP" altLang="en-US" sz="2800" dirty="0"/>
              <a:t> （スポーツテクノロジー学科</a:t>
            </a:r>
            <a:r>
              <a:rPr lang="ja-JP" altLang="en-US" sz="2800" dirty="0" smtClean="0"/>
              <a:t>）</a:t>
            </a:r>
            <a:endParaRPr lang="en-US" altLang="ja-JP" sz="2800" dirty="0" smtClean="0"/>
          </a:p>
          <a:p>
            <a:endParaRPr lang="en-US" altLang="ja-JP" dirty="0" smtClean="0"/>
          </a:p>
          <a:p>
            <a:endParaRPr kumimoji="1" lang="en-US" altLang="ja-JP" dirty="0"/>
          </a:p>
        </p:txBody>
      </p:sp>
    </p:spTree>
    <p:extLst>
      <p:ext uri="{BB962C8B-B14F-4D97-AF65-F5344CB8AC3E}">
        <p14:creationId xmlns:p14="http://schemas.microsoft.com/office/powerpoint/2010/main" val="370858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60959" y="219162"/>
            <a:ext cx="8928515" cy="1322256"/>
          </a:xfrm>
        </p:spPr>
        <p:txBody>
          <a:bodyPr>
            <a:normAutofit/>
          </a:bodyPr>
          <a:lstStyle/>
          <a:p>
            <a:r>
              <a:rPr kumimoji="1" lang="ja-JP" altLang="en-US" sz="7200" b="1" dirty="0" smtClean="0"/>
              <a:t>概要</a:t>
            </a:r>
            <a:endParaRPr kumimoji="1" lang="ja-JP" altLang="en-US" sz="7200" b="1" dirty="0"/>
          </a:p>
        </p:txBody>
      </p:sp>
      <p:sp>
        <p:nvSpPr>
          <p:cNvPr id="3" name="コンテンツ プレースホルダー 2"/>
          <p:cNvSpPr>
            <a:spLocks noGrp="1"/>
          </p:cNvSpPr>
          <p:nvPr>
            <p:ph idx="1"/>
          </p:nvPr>
        </p:nvSpPr>
        <p:spPr>
          <a:xfrm>
            <a:off x="1560959" y="1950720"/>
            <a:ext cx="8915400" cy="3777622"/>
          </a:xfrm>
        </p:spPr>
        <p:txBody>
          <a:bodyPr/>
          <a:lstStyle/>
          <a:p>
            <a:pPr marL="0" indent="0">
              <a:buNone/>
            </a:pPr>
            <a:r>
              <a:rPr kumimoji="1" lang="ja-JP" altLang="en-US" sz="3200" dirty="0" smtClean="0"/>
              <a:t>・</a:t>
            </a:r>
            <a:r>
              <a:rPr kumimoji="1" lang="en-US" altLang="ja-JP" sz="3200" dirty="0" smtClean="0"/>
              <a:t>Excel</a:t>
            </a:r>
            <a:r>
              <a:rPr kumimoji="1" lang="ja-JP" altLang="en-US" sz="3200" dirty="0" smtClean="0"/>
              <a:t>ファイルと</a:t>
            </a:r>
            <a:r>
              <a:rPr kumimoji="1" lang="en-US" altLang="ja-JP" sz="3200" dirty="0" err="1" smtClean="0"/>
              <a:t>UiPath</a:t>
            </a:r>
            <a:r>
              <a:rPr kumimoji="1" lang="ja-JP" altLang="en-US" sz="3200" dirty="0" smtClean="0"/>
              <a:t>を用いて、出席率の集計を行った</a:t>
            </a:r>
            <a:endParaRPr kumimoji="1" lang="en-US" altLang="ja-JP" sz="3200" dirty="0" smtClean="0"/>
          </a:p>
          <a:p>
            <a:pPr marL="0" indent="0">
              <a:buNone/>
            </a:pPr>
            <a:r>
              <a:rPr lang="ja-JP" altLang="en-US" sz="3200" dirty="0" smtClean="0"/>
              <a:t>・</a:t>
            </a:r>
            <a:r>
              <a:rPr lang="en-US" altLang="ja-JP" sz="3200" dirty="0" err="1" smtClean="0"/>
              <a:t>Uipath</a:t>
            </a:r>
            <a:r>
              <a:rPr lang="ja-JP" altLang="en-US" sz="3200" dirty="0" smtClean="0"/>
              <a:t>でプログラミングを組み、集計作業の効率化を図った</a:t>
            </a:r>
            <a:endParaRPr lang="en-US" altLang="ja-JP" sz="3200" dirty="0" smtClean="0"/>
          </a:p>
          <a:p>
            <a:pPr marL="0" indent="0">
              <a:buNone/>
            </a:pPr>
            <a:r>
              <a:rPr lang="ja-JP" altLang="en-US" sz="3200" dirty="0" smtClean="0"/>
              <a:t>・出席簿集計表から出席率一覧表を作成する</a:t>
            </a:r>
            <a:endParaRPr lang="en-US" altLang="ja-JP" sz="3200" dirty="0" smtClean="0"/>
          </a:p>
          <a:p>
            <a:pPr marL="0" indent="0">
              <a:buNone/>
            </a:pPr>
            <a:r>
              <a:rPr lang="ja-JP" altLang="en-US" sz="3200" dirty="0" smtClean="0"/>
              <a:t>自動化処理を作成する</a:t>
            </a:r>
            <a:endParaRPr lang="en-US" altLang="ja-JP" sz="3200" dirty="0" smtClean="0"/>
          </a:p>
        </p:txBody>
      </p:sp>
    </p:spTree>
    <p:extLst>
      <p:ext uri="{BB962C8B-B14F-4D97-AF65-F5344CB8AC3E}">
        <p14:creationId xmlns:p14="http://schemas.microsoft.com/office/powerpoint/2010/main" val="305884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barn(inVertic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arn(inVertical)">
                                      <p:cBhvr>
                                        <p:cTn id="35" dur="500"/>
                                        <p:tgtEl>
                                          <p:spTgt spid="3">
                                            <p:txEl>
                                              <p:pRg st="2" end="2"/>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barn(inVertical)">
                                      <p:cBhvr>
                                        <p:cTn id="3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Uipath</a:t>
            </a:r>
            <a:r>
              <a:rPr kumimoji="1" lang="ja-JP" altLang="en-US" dirty="0" smtClean="0"/>
              <a:t>とは</a:t>
            </a:r>
            <a:endParaRPr kumimoji="1" lang="ja-JP" altLang="en-US" dirty="0"/>
          </a:p>
        </p:txBody>
      </p:sp>
      <p:sp>
        <p:nvSpPr>
          <p:cNvPr id="3" name="コンテンツ プレースホルダー 2"/>
          <p:cNvSpPr>
            <a:spLocks noGrp="1"/>
          </p:cNvSpPr>
          <p:nvPr>
            <p:ph idx="1"/>
          </p:nvPr>
        </p:nvSpPr>
        <p:spPr>
          <a:xfrm>
            <a:off x="2589212" y="1206500"/>
            <a:ext cx="8915400" cy="4704722"/>
          </a:xfrm>
        </p:spPr>
        <p:txBody>
          <a:bodyPr>
            <a:noAutofit/>
          </a:bodyPr>
          <a:lstStyle/>
          <a:p>
            <a:r>
              <a:rPr lang="en-US" altLang="ja-JP" sz="3200" dirty="0" smtClean="0"/>
              <a:t>2005</a:t>
            </a:r>
            <a:r>
              <a:rPr lang="ja-JP" altLang="en-US" sz="3200" dirty="0" smtClean="0"/>
              <a:t>年にルーマニアの起業家によって</a:t>
            </a:r>
            <a:r>
              <a:rPr lang="ja-JP" altLang="en-US" sz="3200" dirty="0"/>
              <a:t>　</a:t>
            </a:r>
            <a:r>
              <a:rPr lang="ja-JP" altLang="en-US" sz="3200" dirty="0" smtClean="0"/>
              <a:t>　　設立された</a:t>
            </a:r>
            <a:endParaRPr lang="en-US" altLang="ja-JP" sz="3200" dirty="0" smtClean="0"/>
          </a:p>
          <a:p>
            <a:r>
              <a:rPr lang="ja-JP" altLang="en-US" sz="3200" dirty="0"/>
              <a:t>後</a:t>
            </a:r>
            <a:r>
              <a:rPr lang="ja-JP" altLang="en-US" sz="3200" dirty="0" smtClean="0"/>
              <a:t>にロンドン、ニューヨーク、バンガロール、パリ、シンガポール、ワシントン、東京に　オフィスを開設</a:t>
            </a:r>
            <a:endParaRPr lang="en-US" altLang="ja-JP" sz="3200" dirty="0" smtClean="0"/>
          </a:p>
          <a:p>
            <a:r>
              <a:rPr lang="ja-JP" altLang="en-US" sz="3200" dirty="0" smtClean="0"/>
              <a:t>操作しやすいインターフェースを備え、　　ＡＰＩ連携による拡張が可能な、適用システム範囲が広いＲＰＡプラットフォーム</a:t>
            </a:r>
            <a:endParaRPr kumimoji="1" lang="en-US" altLang="ja-JP" sz="3200" dirty="0"/>
          </a:p>
          <a:p>
            <a:pPr marL="0" indent="0">
              <a:buNone/>
            </a:pPr>
            <a:r>
              <a:rPr kumimoji="1" lang="en-US" altLang="ja-JP" sz="2400" dirty="0" smtClean="0"/>
              <a:t>※RPA</a:t>
            </a:r>
            <a:r>
              <a:rPr kumimoji="1" lang="ja-JP" altLang="en-US" sz="2400" dirty="0" smtClean="0"/>
              <a:t>とは</a:t>
            </a:r>
            <a:r>
              <a:rPr kumimoji="1" lang="en-US" altLang="ja-JP" sz="2400" dirty="0" smtClean="0"/>
              <a:t>Robotic Process Automation</a:t>
            </a:r>
            <a:r>
              <a:rPr kumimoji="1" lang="ja-JP" altLang="en-US" sz="2400" dirty="0" smtClean="0"/>
              <a:t>の略語です</a:t>
            </a:r>
            <a:endParaRPr kumimoji="1" lang="ja-JP" altLang="en-US" sz="2400" dirty="0"/>
          </a:p>
        </p:txBody>
      </p:sp>
    </p:spTree>
    <p:extLst>
      <p:ext uri="{BB962C8B-B14F-4D97-AF65-F5344CB8AC3E}">
        <p14:creationId xmlns:p14="http://schemas.microsoft.com/office/powerpoint/2010/main" val="111869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71984" y="218255"/>
            <a:ext cx="8911687" cy="1280890"/>
          </a:xfrm>
        </p:spPr>
        <p:txBody>
          <a:bodyPr/>
          <a:lstStyle/>
          <a:p>
            <a:r>
              <a:rPr lang="ja-JP" altLang="en-US" dirty="0" smtClean="0"/>
              <a:t>出席簿集計表（参考にしたファイル）</a:t>
            </a:r>
            <a:endParaRPr kumimoji="1" lang="ja-JP" altLang="en-US" dirty="0"/>
          </a:p>
        </p:txBody>
      </p:sp>
      <p:pic>
        <p:nvPicPr>
          <p:cNvPr id="4" name="コンテンツ プレースホルダー 3" descr="出席簿集計表_2020_C1_北村(スポーツテクノロジー学科 アスリートコース） (3) - Excel"/>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1984" y="858700"/>
            <a:ext cx="9979159" cy="5685792"/>
          </a:xfrm>
        </p:spPr>
      </p:pic>
    </p:spTree>
    <p:extLst>
      <p:ext uri="{BB962C8B-B14F-4D97-AF65-F5344CB8AC3E}">
        <p14:creationId xmlns:p14="http://schemas.microsoft.com/office/powerpoint/2010/main" val="172242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22217" y="219161"/>
            <a:ext cx="8911687" cy="1280890"/>
          </a:xfrm>
        </p:spPr>
        <p:txBody>
          <a:bodyPr/>
          <a:lstStyle/>
          <a:p>
            <a:r>
              <a:rPr kumimoji="1" lang="ja-JP" altLang="en-US" dirty="0" smtClean="0"/>
              <a:t>テスト用データ（今回使用するファイル）</a:t>
            </a:r>
            <a:r>
              <a:rPr kumimoji="1" lang="en-US" altLang="ja-JP" dirty="0" smtClean="0"/>
              <a:t/>
            </a:r>
            <a:br>
              <a:rPr kumimoji="1" lang="en-US" altLang="ja-JP" dirty="0" smtClean="0"/>
            </a:br>
            <a:r>
              <a:rPr kumimoji="1" lang="en-US" altLang="ja-JP" sz="1800" dirty="0" smtClean="0"/>
              <a:t>※</a:t>
            </a:r>
            <a:r>
              <a:rPr lang="ja-JP" altLang="en-US" sz="1800" dirty="0" smtClean="0"/>
              <a:t>著作権上名前を変更しています</a:t>
            </a:r>
            <a:endParaRPr kumimoji="1" lang="ja-JP" altLang="en-US" sz="1800" dirty="0"/>
          </a:p>
        </p:txBody>
      </p:sp>
      <p:pic>
        <p:nvPicPr>
          <p:cNvPr id="4" name="コンテンツ プレースホルダー 3" descr="出席簿集計表  コピー - Excel"/>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2217" y="1055549"/>
            <a:ext cx="10195856" cy="5488942"/>
          </a:xfrm>
        </p:spPr>
      </p:pic>
    </p:spTree>
    <p:extLst>
      <p:ext uri="{BB962C8B-B14F-4D97-AF65-F5344CB8AC3E}">
        <p14:creationId xmlns:p14="http://schemas.microsoft.com/office/powerpoint/2010/main" val="206905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57271" y="99023"/>
            <a:ext cx="8911687" cy="1280890"/>
          </a:xfrm>
        </p:spPr>
        <p:txBody>
          <a:bodyPr/>
          <a:lstStyle/>
          <a:p>
            <a:r>
              <a:rPr kumimoji="1" lang="ja-JP" altLang="en-US" dirty="0" smtClean="0"/>
              <a:t>集計結果としてまとめるファイル</a:t>
            </a:r>
            <a:endParaRPr kumimoji="1" lang="ja-JP" altLang="en-US" dirty="0"/>
          </a:p>
        </p:txBody>
      </p:sp>
      <p:pic>
        <p:nvPicPr>
          <p:cNvPr id="5" name="コンテンツ プレースホルダー 4" descr="出席率_大橋校（２年：渡邉）RPA (2) - Excel"/>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7270" y="739468"/>
            <a:ext cx="9618285" cy="5178006"/>
          </a:xfrm>
        </p:spPr>
      </p:pic>
    </p:spTree>
    <p:extLst>
      <p:ext uri="{BB962C8B-B14F-4D97-AF65-F5344CB8AC3E}">
        <p14:creationId xmlns:p14="http://schemas.microsoft.com/office/powerpoint/2010/main" val="382091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29246" y="428167"/>
            <a:ext cx="8911687" cy="1280890"/>
          </a:xfrm>
        </p:spPr>
        <p:txBody>
          <a:bodyPr/>
          <a:lstStyle/>
          <a:p>
            <a:r>
              <a:rPr kumimoji="1" lang="ja-JP" altLang="en-US" dirty="0" smtClean="0"/>
              <a:t>アクティビティの構成について</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03016391"/>
              </p:ext>
            </p:extLst>
          </p:nvPr>
        </p:nvGraphicFramePr>
        <p:xfrm>
          <a:off x="2129246" y="1423851"/>
          <a:ext cx="9375367" cy="51075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98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719728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5863</TotalTime>
  <Words>291</Words>
  <Application>Microsoft Office PowerPoint</Application>
  <PresentationFormat>ワイド画面</PresentationFormat>
  <Paragraphs>29</Paragraphs>
  <Slides>12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メイリオ</vt:lpstr>
      <vt:lpstr>Arial</vt:lpstr>
      <vt:lpstr>Century Gothic</vt:lpstr>
      <vt:lpstr>Wingdings 3</vt:lpstr>
      <vt:lpstr>ウィスプ</vt:lpstr>
      <vt:lpstr>卒業ゼミ発表</vt:lpstr>
      <vt:lpstr>メンバー紹介</vt:lpstr>
      <vt:lpstr>概要</vt:lpstr>
      <vt:lpstr>Uipathとは</vt:lpstr>
      <vt:lpstr>出席簿集計表（参考にしたファイル）</vt:lpstr>
      <vt:lpstr>テスト用データ（今回使用するファイル） ※著作権上名前を変更しています</vt:lpstr>
      <vt:lpstr>集計結果としてまとめるファイル</vt:lpstr>
      <vt:lpstr>アクティビティの構成について</vt:lpstr>
      <vt:lpstr>PowerPoint プレゼンテーション</vt:lpstr>
      <vt:lpstr>PowerPoint プレゼンテーション</vt:lpstr>
      <vt:lpstr>PowerPoint プレゼンテーション</vt:lpstr>
      <vt:lpstr>まとめ・感想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卒業ゼミ発表</dc:title>
  <dc:creator>18037</dc:creator>
  <cp:lastModifiedBy>18037</cp:lastModifiedBy>
  <cp:revision>11</cp:revision>
  <dcterms:created xsi:type="dcterms:W3CDTF">2021-01-18T01:42:45Z</dcterms:created>
  <dcterms:modified xsi:type="dcterms:W3CDTF">2021-01-26T03:56:27Z</dcterms:modified>
</cp:coreProperties>
</file>