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256" r:id="rId2"/>
    <p:sldId id="257" r:id="rId3"/>
    <p:sldId id="258" r:id="rId4"/>
    <p:sldId id="259" r:id="rId5"/>
    <p:sldId id="260" r:id="rId6"/>
    <p:sldId id="262" r:id="rId7"/>
    <p:sldId id="261" r:id="rId8"/>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E0989AC-330B-40B0-9693-BB519D125465}">
          <p14:sldIdLst>
            <p14:sldId id="256"/>
            <p14:sldId id="257"/>
            <p14:sldId id="258"/>
            <p14:sldId id="259"/>
            <p14:sldId id="260"/>
            <p14:sldId id="262"/>
            <p14:sldId id="261"/>
          </p14:sldIdLst>
        </p14:section>
        <p14:section name="タイトルなしのセクション" id="{04E90DF9-7D7E-441F-9EE3-43946CADB3F2}">
          <p14:sldIdLst/>
        </p14:section>
        <p14:section name="タイトルなしのセクション" id="{179C4904-A190-4F98-9469-B16923AAD9BB}">
          <p14:sldIdLst/>
        </p14:section>
        <p14:section name="手持ち資料" id="{B996344E-79B8-4E57-84F3-A8B56D7BCDA6}">
          <p14:sldIdLst/>
        </p14:section>
        <p14:section name="本編" id="{8FC7017F-C3F2-4BEA-BA3E-ABC9D1D11FB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00FF"/>
    <a:srgbClr val="0066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99" d="100"/>
          <a:sy n="99" d="100"/>
        </p:scale>
        <p:origin x="252" y="90"/>
      </p:cViewPr>
      <p:guideLst>
        <p:guide orient="horz" pos="2160"/>
        <p:guide pos="3840"/>
      </p:guideLst>
    </p:cSldViewPr>
  </p:slideViewPr>
  <p:outlineViewPr>
    <p:cViewPr>
      <p:scale>
        <a:sx n="25" d="100"/>
        <a:sy n="25" d="100"/>
      </p:scale>
      <p:origin x="0" y="-16560"/>
    </p:cViewPr>
  </p:outlineViewPr>
  <p:notesTextViewPr>
    <p:cViewPr>
      <p:scale>
        <a:sx n="3" d="2"/>
        <a:sy n="3" d="2"/>
      </p:scale>
      <p:origin x="0" y="0"/>
    </p:cViewPr>
  </p:notesTextViewPr>
  <p:sorterViewPr>
    <p:cViewPr>
      <p:scale>
        <a:sx n="100" d="100"/>
        <a:sy n="100" d="100"/>
      </p:scale>
      <p:origin x="0" y="-4236"/>
    </p:cViewPr>
  </p:sorterViewPr>
  <p:notesViewPr>
    <p:cSldViewPr snapToGrid="0">
      <p:cViewPr varScale="1">
        <p:scale>
          <a:sx n="61" d="100"/>
          <a:sy n="61"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60" cy="498056"/>
          </a:xfrm>
          <a:prstGeom prst="rect">
            <a:avLst/>
          </a:prstGeom>
        </p:spPr>
        <p:txBody>
          <a:bodyPr vert="horz" lIns="92108" tIns="46054" rIns="92108" bIns="4605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2" y="0"/>
            <a:ext cx="2945660" cy="498056"/>
          </a:xfrm>
          <a:prstGeom prst="rect">
            <a:avLst/>
          </a:prstGeom>
        </p:spPr>
        <p:txBody>
          <a:bodyPr vert="horz" lIns="92108" tIns="46054" rIns="92108" bIns="46054" rtlCol="0"/>
          <a:lstStyle>
            <a:lvl1pPr algn="r">
              <a:defRPr sz="1200"/>
            </a:lvl1pPr>
          </a:lstStyle>
          <a:p>
            <a:fld id="{B00AF163-40C1-44E0-AFC6-C9DE1401C426}" type="datetimeFigureOut">
              <a:rPr kumimoji="1" lang="ja-JP" altLang="en-US" smtClean="0"/>
              <a:t>2021/7/31</a:t>
            </a:fld>
            <a:endParaRPr kumimoji="1" lang="ja-JP" altLang="en-US"/>
          </a:p>
        </p:txBody>
      </p:sp>
      <p:sp>
        <p:nvSpPr>
          <p:cNvPr id="4" name="フッター プレースホルダー 3"/>
          <p:cNvSpPr>
            <a:spLocks noGrp="1"/>
          </p:cNvSpPr>
          <p:nvPr>
            <p:ph type="ftr" sz="quarter" idx="2"/>
          </p:nvPr>
        </p:nvSpPr>
        <p:spPr>
          <a:xfrm>
            <a:off x="0" y="9428584"/>
            <a:ext cx="2945660" cy="498055"/>
          </a:xfrm>
          <a:prstGeom prst="rect">
            <a:avLst/>
          </a:prstGeom>
        </p:spPr>
        <p:txBody>
          <a:bodyPr vert="horz" lIns="92108" tIns="46054" rIns="92108" bIns="4605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2" y="9428584"/>
            <a:ext cx="2945660" cy="498055"/>
          </a:xfrm>
          <a:prstGeom prst="rect">
            <a:avLst/>
          </a:prstGeom>
        </p:spPr>
        <p:txBody>
          <a:bodyPr vert="horz" lIns="92108" tIns="46054" rIns="92108" bIns="46054" rtlCol="0" anchor="b"/>
          <a:lstStyle>
            <a:lvl1pPr algn="r">
              <a:defRPr sz="1200"/>
            </a:lvl1pPr>
          </a:lstStyle>
          <a:p>
            <a:fld id="{93A7843A-07DB-4A11-9AD6-999DBC1F488A}" type="slidenum">
              <a:rPr kumimoji="1" lang="ja-JP" altLang="en-US" smtClean="0"/>
              <a:t>‹#›</a:t>
            </a:fld>
            <a:endParaRPr kumimoji="1" lang="ja-JP" altLang="en-US"/>
          </a:p>
        </p:txBody>
      </p:sp>
    </p:spTree>
    <p:extLst>
      <p:ext uri="{BB962C8B-B14F-4D97-AF65-F5344CB8AC3E}">
        <p14:creationId xmlns:p14="http://schemas.microsoft.com/office/powerpoint/2010/main" val="1441041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247" cy="498328"/>
          </a:xfrm>
          <a:prstGeom prst="rect">
            <a:avLst/>
          </a:prstGeom>
        </p:spPr>
        <p:txBody>
          <a:bodyPr vert="horz" lIns="92108" tIns="46054" rIns="92108" bIns="4605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826" y="0"/>
            <a:ext cx="2946246" cy="498328"/>
          </a:xfrm>
          <a:prstGeom prst="rect">
            <a:avLst/>
          </a:prstGeom>
        </p:spPr>
        <p:txBody>
          <a:bodyPr vert="horz" lIns="92108" tIns="46054" rIns="92108" bIns="46054" rtlCol="0"/>
          <a:lstStyle>
            <a:lvl1pPr algn="r">
              <a:defRPr sz="1200"/>
            </a:lvl1pPr>
          </a:lstStyle>
          <a:p>
            <a:fld id="{113DFFCB-1723-46A5-9252-573BF7AE37B8}" type="datetimeFigureOut">
              <a:rPr kumimoji="1" lang="ja-JP" altLang="en-US" smtClean="0"/>
              <a:t>2021/7/31</a:t>
            </a:fld>
            <a:endParaRPr kumimoji="1" lang="ja-JP" altLang="en-US"/>
          </a:p>
        </p:txBody>
      </p:sp>
      <p:sp>
        <p:nvSpPr>
          <p:cNvPr id="4" name="スライド イメージ プレースホルダー 3"/>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2108" tIns="46054" rIns="92108" bIns="46054" rtlCol="0" anchor="ctr"/>
          <a:lstStyle/>
          <a:p>
            <a:endParaRPr lang="ja-JP" altLang="en-US"/>
          </a:p>
        </p:txBody>
      </p:sp>
      <p:sp>
        <p:nvSpPr>
          <p:cNvPr id="5" name="ノート プレースホルダー 4"/>
          <p:cNvSpPr>
            <a:spLocks noGrp="1"/>
          </p:cNvSpPr>
          <p:nvPr>
            <p:ph type="body" sz="quarter" idx="3"/>
          </p:nvPr>
        </p:nvSpPr>
        <p:spPr>
          <a:xfrm>
            <a:off x="679288" y="4777245"/>
            <a:ext cx="5439101" cy="3908363"/>
          </a:xfrm>
          <a:prstGeom prst="rect">
            <a:avLst/>
          </a:prstGeom>
        </p:spPr>
        <p:txBody>
          <a:bodyPr vert="horz" lIns="92108" tIns="46054" rIns="92108" bIns="4605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310"/>
            <a:ext cx="2946247" cy="498328"/>
          </a:xfrm>
          <a:prstGeom prst="rect">
            <a:avLst/>
          </a:prstGeom>
        </p:spPr>
        <p:txBody>
          <a:bodyPr vert="horz" lIns="92108" tIns="46054" rIns="92108" bIns="4605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826" y="9428310"/>
            <a:ext cx="2946246" cy="498328"/>
          </a:xfrm>
          <a:prstGeom prst="rect">
            <a:avLst/>
          </a:prstGeom>
        </p:spPr>
        <p:txBody>
          <a:bodyPr vert="horz" lIns="92108" tIns="46054" rIns="92108" bIns="46054" rtlCol="0" anchor="b"/>
          <a:lstStyle>
            <a:lvl1pPr algn="r">
              <a:defRPr sz="1200"/>
            </a:lvl1pPr>
          </a:lstStyle>
          <a:p>
            <a:fld id="{7F9B1DA1-0B5A-4711-8D36-C60F96AC2CB6}" type="slidenum">
              <a:rPr kumimoji="1" lang="ja-JP" altLang="en-US" smtClean="0"/>
              <a:t>‹#›</a:t>
            </a:fld>
            <a:endParaRPr kumimoji="1" lang="ja-JP" altLang="en-US"/>
          </a:p>
        </p:txBody>
      </p:sp>
    </p:spTree>
    <p:extLst>
      <p:ext uri="{BB962C8B-B14F-4D97-AF65-F5344CB8AC3E}">
        <p14:creationId xmlns:p14="http://schemas.microsoft.com/office/powerpoint/2010/main" val="42409717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F9B1DA1-0B5A-4711-8D36-C60F96AC2CB6}" type="slidenum">
              <a:rPr kumimoji="1" lang="ja-JP" altLang="en-US" smtClean="0"/>
              <a:t>1</a:t>
            </a:fld>
            <a:endParaRPr kumimoji="1" lang="ja-JP" altLang="en-US"/>
          </a:p>
        </p:txBody>
      </p:sp>
    </p:spTree>
    <p:extLst>
      <p:ext uri="{BB962C8B-B14F-4D97-AF65-F5344CB8AC3E}">
        <p14:creationId xmlns:p14="http://schemas.microsoft.com/office/powerpoint/2010/main" val="169778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https://googlefonts.github.io/japanese/</a:t>
            </a:r>
            <a:endParaRPr kumimoji="1" lang="ja-JP" altLang="en-US" dirty="0"/>
          </a:p>
        </p:txBody>
      </p:sp>
      <p:sp>
        <p:nvSpPr>
          <p:cNvPr id="4" name="スライド番号プレースホルダー 3"/>
          <p:cNvSpPr>
            <a:spLocks noGrp="1"/>
          </p:cNvSpPr>
          <p:nvPr>
            <p:ph type="sldNum" sz="quarter" idx="10"/>
          </p:nvPr>
        </p:nvSpPr>
        <p:spPr/>
        <p:txBody>
          <a:bodyPr/>
          <a:lstStyle/>
          <a:p>
            <a:fld id="{7F9B1DA1-0B5A-4711-8D36-C60F96AC2CB6}" type="slidenum">
              <a:rPr kumimoji="1" lang="ja-JP" altLang="en-US" smtClean="0"/>
              <a:t>5</a:t>
            </a:fld>
            <a:endParaRPr kumimoji="1" lang="ja-JP" altLang="en-US"/>
          </a:p>
        </p:txBody>
      </p:sp>
    </p:spTree>
    <p:extLst>
      <p:ext uri="{BB962C8B-B14F-4D97-AF65-F5344CB8AC3E}">
        <p14:creationId xmlns:p14="http://schemas.microsoft.com/office/powerpoint/2010/main" val="2236188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4C883C5-26A2-48CB-B577-131823EF7BB2}" type="datetime1">
              <a:rPr kumimoji="1" lang="ja-JP" altLang="en-US" smtClean="0"/>
              <a:t>2021/7/31</a:t>
            </a:fld>
            <a:endParaRPr kumimoji="1" lang="ja-JP" altLang="en-US"/>
          </a:p>
        </p:txBody>
      </p:sp>
      <p:sp>
        <p:nvSpPr>
          <p:cNvPr id="5" name="Footer Placeholder 4"/>
          <p:cNvSpPr>
            <a:spLocks noGrp="1"/>
          </p:cNvSpPr>
          <p:nvPr>
            <p:ph type="ftr" sz="quarter" idx="11"/>
          </p:nvPr>
        </p:nvSpPr>
        <p:spPr/>
        <p:txBody>
          <a:bodyPr/>
          <a:lstStyle/>
          <a:p>
            <a:fld id="{75AA9A36-E42A-4E71-A0E4-B99C66C907CB}" type="slidenum">
              <a:rPr lang="ja-JP" altLang="en-US" smtClean="0"/>
              <a:pPr/>
              <a:t>‹#›</a:t>
            </a:fld>
            <a:endParaRPr lang="ja-JP" altLang="en-US" dirty="0"/>
          </a:p>
        </p:txBody>
      </p:sp>
      <p:sp>
        <p:nvSpPr>
          <p:cNvPr id="6" name="Slide Number Placeholder 5"/>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
        <p:nvSpPr>
          <p:cNvPr id="8" name="正方形/長方形 7"/>
          <p:cNvSpPr/>
          <p:nvPr userDrawn="1"/>
        </p:nvSpPr>
        <p:spPr>
          <a:xfrm>
            <a:off x="0" y="653140"/>
            <a:ext cx="12192000" cy="7982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638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F41120-9221-466C-BAA6-756BEBDC9867}" type="datetime1">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7" name="Slide Number Placeholder 6"/>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379645693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F41120-9221-466C-BAA6-756BEBDC9867}" type="datetime1">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7" name="Slide Number Placeholder 6"/>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890700217"/>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F41120-9221-466C-BAA6-756BEBDC9867}" type="datetime1">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7" name="Slide Number Placeholder 6"/>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5097640"/>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F41120-9221-466C-BAA6-756BEBDC9867}" type="datetime1">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7" name="Slide Number Placeholder 6"/>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97230970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2F41120-9221-466C-BAA6-756BEBDC9867}" type="datetime1">
              <a:rPr kumimoji="1" lang="ja-JP" altLang="en-US" smtClean="0"/>
              <a:t>2021/7/31</a:t>
            </a:fld>
            <a:endParaRPr kumimoji="1" lang="ja-JP" altLang="en-US"/>
          </a:p>
        </p:txBody>
      </p:sp>
      <p:sp>
        <p:nvSpPr>
          <p:cNvPr id="4" name="Footer Placeholder 3"/>
          <p:cNvSpPr>
            <a:spLocks noGrp="1"/>
          </p:cNvSpPr>
          <p:nvPr>
            <p:ph type="ftr" sz="quarter" idx="11"/>
          </p:nvPr>
        </p:nvSpPr>
        <p:spPr/>
        <p:txBody>
          <a:bodyPr/>
          <a:lstStyle/>
          <a:p>
            <a:r>
              <a:rPr kumimoji="1" lang="en-US" altLang="ja-JP"/>
              <a:t>‹#›</a:t>
            </a:r>
            <a:endParaRPr kumimoji="1" lang="ja-JP" altLang="en-US"/>
          </a:p>
        </p:txBody>
      </p:sp>
      <p:sp>
        <p:nvSpPr>
          <p:cNvPr id="5" name="Slide Number Placeholder 4"/>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67479607"/>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02F41120-9221-466C-BAA6-756BEBDC9867}" type="datetime1">
              <a:rPr kumimoji="1" lang="ja-JP" altLang="en-US" smtClean="0"/>
              <a:t>2021/7/31</a:t>
            </a:fld>
            <a:endParaRPr kumimoji="1" lang="ja-JP" altLang="en-US"/>
          </a:p>
        </p:txBody>
      </p:sp>
      <p:sp>
        <p:nvSpPr>
          <p:cNvPr id="4" name="Footer Placeholder 3"/>
          <p:cNvSpPr>
            <a:spLocks noGrp="1"/>
          </p:cNvSpPr>
          <p:nvPr>
            <p:ph type="ftr" sz="quarter" idx="11"/>
          </p:nvPr>
        </p:nvSpPr>
        <p:spPr/>
        <p:txBody>
          <a:bodyPr/>
          <a:lstStyle/>
          <a:p>
            <a:r>
              <a:rPr kumimoji="1" lang="en-US" altLang="ja-JP"/>
              <a:t>‹#›</a:t>
            </a:r>
            <a:endParaRPr kumimoji="1" lang="ja-JP" altLang="en-US"/>
          </a:p>
        </p:txBody>
      </p:sp>
      <p:sp>
        <p:nvSpPr>
          <p:cNvPr id="5" name="Slide Number Placeholder 4"/>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450880161"/>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6B81D0-E8BB-4EE2-8834-2E2211A2DE43}" type="datetime1">
              <a:rPr kumimoji="1" lang="ja-JP" altLang="en-US" smtClean="0"/>
              <a:t>2021/7/31</a:t>
            </a:fld>
            <a:endParaRPr kumimoji="1" lang="ja-JP" altLang="en-US"/>
          </a:p>
        </p:txBody>
      </p:sp>
      <p:sp>
        <p:nvSpPr>
          <p:cNvPr id="5" name="Footer Placeholder 4"/>
          <p:cNvSpPr>
            <a:spLocks noGrp="1"/>
          </p:cNvSpPr>
          <p:nvPr>
            <p:ph type="ftr" sz="quarter" idx="11"/>
          </p:nvPr>
        </p:nvSpPr>
        <p:spPr/>
        <p:txBody>
          <a:bodyPr/>
          <a:lstStyle/>
          <a:p>
            <a:r>
              <a:rPr kumimoji="1" lang="en-US" altLang="ja-JP"/>
              <a:t>‹#›</a:t>
            </a:r>
            <a:endParaRPr kumimoji="1" lang="ja-JP" altLang="en-US"/>
          </a:p>
        </p:txBody>
      </p:sp>
      <p:sp>
        <p:nvSpPr>
          <p:cNvPr id="6" name="Slide Number Placeholder 5"/>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192058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169224-117E-4A30-BBCD-899E86CB922C}" type="datetime1">
              <a:rPr kumimoji="1" lang="ja-JP" altLang="en-US" smtClean="0"/>
              <a:t>2021/7/31</a:t>
            </a:fld>
            <a:endParaRPr kumimoji="1" lang="ja-JP" altLang="en-US"/>
          </a:p>
        </p:txBody>
      </p:sp>
      <p:sp>
        <p:nvSpPr>
          <p:cNvPr id="5" name="Footer Placeholder 4"/>
          <p:cNvSpPr>
            <a:spLocks noGrp="1"/>
          </p:cNvSpPr>
          <p:nvPr>
            <p:ph type="ftr" sz="quarter" idx="11"/>
          </p:nvPr>
        </p:nvSpPr>
        <p:spPr/>
        <p:txBody>
          <a:bodyPr/>
          <a:lstStyle/>
          <a:p>
            <a:r>
              <a:rPr kumimoji="1" lang="en-US" altLang="ja-JP"/>
              <a:t>‹#›</a:t>
            </a:r>
            <a:endParaRPr kumimoji="1" lang="ja-JP" altLang="en-US"/>
          </a:p>
        </p:txBody>
      </p:sp>
      <p:sp>
        <p:nvSpPr>
          <p:cNvPr id="6" name="Slide Number Placeholder 5"/>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324021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1562956"/>
            <a:ext cx="10363826" cy="4268602"/>
          </a:xfrm>
        </p:spPr>
        <p:txBody>
          <a:bodyPr/>
          <a:lstStyle>
            <a:lvl1pPr>
              <a:defRPr cap="none" baseline="0"/>
            </a:lvl1pPr>
            <a:lvl2pPr>
              <a:defRPr cap="none" baseline="0"/>
            </a:lvl2pPr>
            <a:lvl3pPr>
              <a:defRPr cap="none" baseline="0"/>
            </a:lvl3pPr>
            <a:lvl4pPr>
              <a:defRPr cap="none" baseline="0"/>
            </a:lvl4pPr>
            <a:lvl5pPr>
              <a:defRPr cap="none" baseline="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CF75602-68AE-49B7-B81D-03C096B04F43}" type="datetime1">
              <a:rPr kumimoji="1" lang="ja-JP" altLang="en-US" smtClean="0"/>
              <a:t>2021/7/31</a:t>
            </a:fld>
            <a:endParaRPr kumimoji="1" lang="ja-JP" altLang="en-US"/>
          </a:p>
        </p:txBody>
      </p:sp>
      <p:sp>
        <p:nvSpPr>
          <p:cNvPr id="5" name="Footer Placeholder 4"/>
          <p:cNvSpPr>
            <a:spLocks noGrp="1"/>
          </p:cNvSpPr>
          <p:nvPr>
            <p:ph type="ftr" sz="quarter" idx="11"/>
          </p:nvPr>
        </p:nvSpPr>
        <p:spPr/>
        <p:txBody>
          <a:bodyPr/>
          <a:lstStyle/>
          <a:p>
            <a:fld id="{9944BCBB-CEFB-4572-94EE-EC15CA8EE1AA}" type="slidenum">
              <a:rPr lang="ja-JP" altLang="en-US" smtClean="0"/>
              <a:pPr/>
              <a:t>‹#›</a:t>
            </a:fld>
            <a:endParaRPr lang="ja-JP" altLang="en-US" dirty="0"/>
          </a:p>
        </p:txBody>
      </p:sp>
      <p:sp>
        <p:nvSpPr>
          <p:cNvPr id="6" name="Slide Number Placeholder 5"/>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
        <p:nvSpPr>
          <p:cNvPr id="8" name="AutoShape 2"/>
          <p:cNvSpPr>
            <a:spLocks noChangeArrowheads="1"/>
          </p:cNvSpPr>
          <p:nvPr userDrawn="1"/>
        </p:nvSpPr>
        <p:spPr bwMode="auto">
          <a:xfrm rot="5400000">
            <a:off x="5767459" y="-5011263"/>
            <a:ext cx="645081" cy="12204000"/>
          </a:xfrm>
          <a:prstGeom prst="flowChartDelay">
            <a:avLst/>
          </a:prstGeom>
          <a:solidFill>
            <a:srgbClr val="C0C0C0">
              <a:alpha val="25000"/>
            </a:srgb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square" anchor="ctr">
            <a:spAutoFit/>
          </a:bodyPr>
          <a:lstStyle/>
          <a:p>
            <a:pPr marL="457200" marR="0" lvl="0" indent="-457200" defTabSz="914400" eaLnBrk="1" fontAlgn="base" latinLnBrk="0" hangingPunct="1">
              <a:lnSpc>
                <a:spcPct val="100000"/>
              </a:lnSpc>
              <a:spcBef>
                <a:spcPct val="50000"/>
              </a:spcBef>
              <a:spcAft>
                <a:spcPct val="0"/>
              </a:spcAft>
              <a:buClrTx/>
              <a:buSzTx/>
              <a:buFont typeface="+mj-lt"/>
              <a:buAutoNum type="arabicPeriod"/>
              <a:tabLst/>
              <a:defRPr/>
            </a:pPr>
            <a:endParaRPr kumimoji="0" lang="ja-JP"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109387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C97C7B0-4796-4963-B3C7-2DFC8C123732}" type="datetime1">
              <a:rPr kumimoji="1" lang="ja-JP" altLang="en-US" smtClean="0"/>
              <a:t>2021/7/31</a:t>
            </a:fld>
            <a:endParaRPr kumimoji="1" lang="ja-JP" altLang="en-US"/>
          </a:p>
        </p:txBody>
      </p:sp>
      <p:sp>
        <p:nvSpPr>
          <p:cNvPr id="5" name="Footer Placeholder 4"/>
          <p:cNvSpPr>
            <a:spLocks noGrp="1"/>
          </p:cNvSpPr>
          <p:nvPr>
            <p:ph type="ftr" sz="quarter" idx="11"/>
          </p:nvPr>
        </p:nvSpPr>
        <p:spPr/>
        <p:txBody>
          <a:bodyPr/>
          <a:lstStyle/>
          <a:p>
            <a:r>
              <a:rPr kumimoji="1" lang="en-US" altLang="ja-JP"/>
              <a:t>‹#›</a:t>
            </a:r>
            <a:endParaRPr kumimoji="1" lang="ja-JP" altLang="en-US"/>
          </a:p>
        </p:txBody>
      </p:sp>
      <p:sp>
        <p:nvSpPr>
          <p:cNvPr id="6" name="Slide Number Placeholder 5"/>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219713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15344AB-91BF-4ED8-9D80-B340CCE4954A}" type="datetime1">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7" name="Slide Number Placeholder 6"/>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
        <p:nvSpPr>
          <p:cNvPr id="9" name="AutoShape 2"/>
          <p:cNvSpPr>
            <a:spLocks noChangeArrowheads="1"/>
          </p:cNvSpPr>
          <p:nvPr userDrawn="1"/>
        </p:nvSpPr>
        <p:spPr bwMode="auto">
          <a:xfrm rot="5400000">
            <a:off x="5676000" y="-4948140"/>
            <a:ext cx="828000" cy="12204000"/>
          </a:xfrm>
          <a:prstGeom prst="flowChartDelay">
            <a:avLst/>
          </a:prstGeom>
          <a:solidFill>
            <a:srgbClr val="C0C0C0">
              <a:alpha val="25000"/>
            </a:srgb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square" anchor="ctr">
            <a:spAutoFit/>
          </a:bodyPr>
          <a:lstStyle/>
          <a:p>
            <a:pPr marL="457200" marR="0" lvl="0" indent="-457200" defTabSz="914400" eaLnBrk="1" fontAlgn="base" latinLnBrk="0" hangingPunct="1">
              <a:lnSpc>
                <a:spcPct val="100000"/>
              </a:lnSpc>
              <a:spcBef>
                <a:spcPct val="50000"/>
              </a:spcBef>
              <a:spcAft>
                <a:spcPct val="0"/>
              </a:spcAft>
              <a:buClrTx/>
              <a:buSzTx/>
              <a:buFont typeface="+mj-lt"/>
              <a:buAutoNum type="arabicPeriod"/>
              <a:tabLst/>
              <a:defRPr/>
            </a:pPr>
            <a:endParaRPr kumimoji="0" lang="ja-JP"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2548500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04FCCA4-588B-4AAF-8874-03A791C02B73}" type="datetime1">
              <a:rPr kumimoji="1" lang="ja-JP" altLang="en-US" smtClean="0"/>
              <a:t>2021/7/31</a:t>
            </a:fld>
            <a:endParaRPr kumimoji="1" lang="ja-JP" altLang="en-US"/>
          </a:p>
        </p:txBody>
      </p:sp>
      <p:sp>
        <p:nvSpPr>
          <p:cNvPr id="8" name="Footer Placeholder 7"/>
          <p:cNvSpPr>
            <a:spLocks noGrp="1"/>
          </p:cNvSpPr>
          <p:nvPr>
            <p:ph type="ftr" sz="quarter" idx="11"/>
          </p:nvPr>
        </p:nvSpPr>
        <p:spPr/>
        <p:txBody>
          <a:bodyPr/>
          <a:lstStyle/>
          <a:p>
            <a:r>
              <a:rPr kumimoji="1" lang="en-US" altLang="ja-JP"/>
              <a:t>‹#›</a:t>
            </a:r>
            <a:endParaRPr kumimoji="1" lang="ja-JP" altLang="en-US"/>
          </a:p>
        </p:txBody>
      </p:sp>
      <p:sp>
        <p:nvSpPr>
          <p:cNvPr id="9" name="Slide Number Placeholder 8"/>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
        <p:nvSpPr>
          <p:cNvPr id="11" name="AutoShape 2"/>
          <p:cNvSpPr>
            <a:spLocks noChangeArrowheads="1"/>
          </p:cNvSpPr>
          <p:nvPr userDrawn="1"/>
        </p:nvSpPr>
        <p:spPr bwMode="auto">
          <a:xfrm rot="5400000">
            <a:off x="5599800" y="-4966269"/>
            <a:ext cx="828000" cy="12204000"/>
          </a:xfrm>
          <a:prstGeom prst="flowChartDelay">
            <a:avLst/>
          </a:prstGeom>
          <a:solidFill>
            <a:srgbClr val="C0C0C0">
              <a:alpha val="25000"/>
            </a:srgb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square" anchor="ctr">
            <a:spAutoFit/>
          </a:bodyPr>
          <a:lstStyle/>
          <a:p>
            <a:pPr marL="457200" marR="0" lvl="0" indent="-457200" defTabSz="914400" eaLnBrk="1" fontAlgn="base" latinLnBrk="0" hangingPunct="1">
              <a:lnSpc>
                <a:spcPct val="100000"/>
              </a:lnSpc>
              <a:spcBef>
                <a:spcPct val="50000"/>
              </a:spcBef>
              <a:spcAft>
                <a:spcPct val="0"/>
              </a:spcAft>
              <a:buClrTx/>
              <a:buSzTx/>
              <a:buFont typeface="+mj-lt"/>
              <a:buAutoNum type="arabicPeriod"/>
              <a:tabLst/>
              <a:defRPr/>
            </a:pPr>
            <a:endParaRPr kumimoji="0" lang="ja-JP"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384939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3C5158-F3B8-4680-8F3F-2F62F6FAF22A}" type="datetime1">
              <a:rPr kumimoji="1" lang="ja-JP" altLang="en-US" smtClean="0"/>
              <a:t>2021/7/31</a:t>
            </a:fld>
            <a:endParaRPr kumimoji="1" lang="ja-JP" altLang="en-US"/>
          </a:p>
        </p:txBody>
      </p:sp>
      <p:sp>
        <p:nvSpPr>
          <p:cNvPr id="4" name="Footer Placeholder 3"/>
          <p:cNvSpPr>
            <a:spLocks noGrp="1"/>
          </p:cNvSpPr>
          <p:nvPr>
            <p:ph type="ftr" sz="quarter" idx="11"/>
          </p:nvPr>
        </p:nvSpPr>
        <p:spPr/>
        <p:txBody>
          <a:bodyPr/>
          <a:lstStyle/>
          <a:p>
            <a:r>
              <a:rPr kumimoji="1" lang="en-US" altLang="ja-JP"/>
              <a:t>‹#›</a:t>
            </a:r>
            <a:endParaRPr kumimoji="1" lang="ja-JP" altLang="en-US"/>
          </a:p>
        </p:txBody>
      </p:sp>
      <p:sp>
        <p:nvSpPr>
          <p:cNvPr id="5" name="Slide Number Placeholder 4"/>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
        <p:nvSpPr>
          <p:cNvPr id="7" name="AutoShape 2"/>
          <p:cNvSpPr>
            <a:spLocks noChangeArrowheads="1"/>
          </p:cNvSpPr>
          <p:nvPr userDrawn="1"/>
        </p:nvSpPr>
        <p:spPr bwMode="auto">
          <a:xfrm rot="5400000">
            <a:off x="5665115" y="-4966269"/>
            <a:ext cx="828000" cy="12204000"/>
          </a:xfrm>
          <a:prstGeom prst="flowChartDelay">
            <a:avLst/>
          </a:prstGeom>
          <a:solidFill>
            <a:srgbClr val="C0C0C0">
              <a:alpha val="25000"/>
            </a:srgb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square" anchor="ctr">
            <a:spAutoFit/>
          </a:bodyPr>
          <a:lstStyle/>
          <a:p>
            <a:pPr marL="457200" marR="0" lvl="0" indent="-457200" defTabSz="914400" eaLnBrk="1" fontAlgn="base" latinLnBrk="0" hangingPunct="1">
              <a:lnSpc>
                <a:spcPct val="100000"/>
              </a:lnSpc>
              <a:spcBef>
                <a:spcPct val="50000"/>
              </a:spcBef>
              <a:spcAft>
                <a:spcPct val="0"/>
              </a:spcAft>
              <a:buClrTx/>
              <a:buSzTx/>
              <a:buFont typeface="+mj-lt"/>
              <a:buAutoNum type="arabicPeriod"/>
              <a:tabLst/>
              <a:defRPr/>
            </a:pPr>
            <a:endParaRPr kumimoji="0" lang="ja-JP"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262660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74128B2-5E89-4BA3-8707-98894AD58B56}" type="datetime1">
              <a:rPr kumimoji="1" lang="ja-JP" altLang="en-US" smtClean="0"/>
              <a:t>2021/7/31</a:t>
            </a:fld>
            <a:endParaRPr kumimoji="1" lang="ja-JP" altLang="en-US"/>
          </a:p>
        </p:txBody>
      </p:sp>
      <p:sp>
        <p:nvSpPr>
          <p:cNvPr id="3" name="Footer Placeholder 2"/>
          <p:cNvSpPr>
            <a:spLocks noGrp="1"/>
          </p:cNvSpPr>
          <p:nvPr>
            <p:ph type="ftr" sz="quarter" idx="11"/>
          </p:nvPr>
        </p:nvSpPr>
        <p:spPr/>
        <p:txBody>
          <a:bodyPr/>
          <a:lstStyle/>
          <a:p>
            <a:r>
              <a:rPr kumimoji="1" lang="en-US" altLang="ja-JP"/>
              <a:t>‹#›</a:t>
            </a:r>
            <a:endParaRPr kumimoji="1" lang="ja-JP" altLang="en-US"/>
          </a:p>
        </p:txBody>
      </p:sp>
      <p:sp>
        <p:nvSpPr>
          <p:cNvPr id="4" name="Slide Number Placeholder 3"/>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21216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05D1121-1EB2-4123-82D8-8B5B231F5427}" type="datetime1">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7" name="Slide Number Placeholder 6"/>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219544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5597946-4F3E-4F17-ADD4-D923FA6BBF61}" type="datetime1">
              <a:rPr kumimoji="1" lang="ja-JP" altLang="en-US" smtClean="0"/>
              <a:t>2021/7/31</a:t>
            </a:fld>
            <a:endParaRPr kumimoji="1" lang="ja-JP" altLang="en-US"/>
          </a:p>
        </p:txBody>
      </p:sp>
      <p:sp>
        <p:nvSpPr>
          <p:cNvPr id="6" name="Footer Placeholder 5"/>
          <p:cNvSpPr>
            <a:spLocks noGrp="1"/>
          </p:cNvSpPr>
          <p:nvPr>
            <p:ph type="ftr" sz="quarter" idx="11"/>
          </p:nvPr>
        </p:nvSpPr>
        <p:spPr/>
        <p:txBody>
          <a:bodyPr/>
          <a:lstStyle/>
          <a:p>
            <a:r>
              <a:rPr kumimoji="1" lang="en-US" altLang="ja-JP"/>
              <a:t>‹#›</a:t>
            </a:r>
            <a:endParaRPr kumimoji="1" lang="ja-JP" altLang="en-US"/>
          </a:p>
        </p:txBody>
      </p:sp>
      <p:sp>
        <p:nvSpPr>
          <p:cNvPr id="7" name="Slide Number Placeholder 6"/>
          <p:cNvSpPr>
            <a:spLocks noGrp="1"/>
          </p:cNvSpPr>
          <p:nvPr>
            <p:ph type="sldNum" sz="quarter" idx="12"/>
          </p:nvPr>
        </p:nvSpPr>
        <p:spPr/>
        <p:txBody>
          <a:bodyPr/>
          <a:lstStyle/>
          <a:p>
            <a:fld id="{92F6805F-EC71-4205-8EA7-B9DDB2B61B3E}" type="slidenum">
              <a:rPr kumimoji="1" lang="ja-JP" altLang="en-US" smtClean="0"/>
              <a:t>‹#›</a:t>
            </a:fld>
            <a:endParaRPr kumimoji="1" lang="ja-JP" altLang="en-US"/>
          </a:p>
        </p:txBody>
      </p:sp>
    </p:spTree>
    <p:extLst>
      <p:ext uri="{BB962C8B-B14F-4D97-AF65-F5344CB8AC3E}">
        <p14:creationId xmlns:p14="http://schemas.microsoft.com/office/powerpoint/2010/main" val="375310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8"/>
            <a:ext cx="10364451" cy="8345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1545095"/>
            <a:ext cx="10364452" cy="424610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600">
                <a:solidFill>
                  <a:schemeClr val="tx1"/>
                </a:solidFill>
              </a:defRPr>
            </a:lvl1pPr>
          </a:lstStyle>
          <a:p>
            <a:fld id="{02F41120-9221-466C-BAA6-756BEBDC9867}" type="datetime1">
              <a:rPr lang="ja-JP" altLang="en-US" smtClean="0"/>
              <a:pPr/>
              <a:t>2021/7/31</a:t>
            </a:fld>
            <a:endParaRPr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kumimoji="1" lang="en-US" altLang="ja-JP"/>
              <a:t>‹#›</a:t>
            </a:r>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2F6805F-EC71-4205-8EA7-B9DDB2B61B3E}" type="slidenum">
              <a:rPr kumimoji="1" lang="ja-JP" altLang="en-US" smtClean="0"/>
              <a:t>‹#›</a:t>
            </a:fld>
            <a:endParaRPr kumimoji="1" lang="ja-JP" altLang="en-US"/>
          </a:p>
        </p:txBody>
      </p:sp>
      <p:sp>
        <p:nvSpPr>
          <p:cNvPr id="8" name="正方形/長方形 7"/>
          <p:cNvSpPr/>
          <p:nvPr userDrawn="1"/>
        </p:nvSpPr>
        <p:spPr>
          <a:xfrm>
            <a:off x="0" y="653140"/>
            <a:ext cx="12192000" cy="7982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userDrawn="1"/>
        </p:nvPicPr>
        <p:blipFill>
          <a:blip r:embed="rId20"/>
          <a:stretch>
            <a:fillRect/>
          </a:stretch>
        </p:blipFill>
        <p:spPr>
          <a:xfrm>
            <a:off x="5927624" y="332465"/>
            <a:ext cx="6065520" cy="228600"/>
          </a:xfrm>
          <a:prstGeom prst="rect">
            <a:avLst/>
          </a:prstGeom>
        </p:spPr>
      </p:pic>
    </p:spTree>
    <p:extLst>
      <p:ext uri="{BB962C8B-B14F-4D97-AF65-F5344CB8AC3E}">
        <p14:creationId xmlns:p14="http://schemas.microsoft.com/office/powerpoint/2010/main" val="1346156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p:txStyles>
    <p:titleStyle>
      <a:lvl1pPr algn="ctr" defTabSz="914400" rtl="0" eaLnBrk="1" latinLnBrk="0" hangingPunct="1">
        <a:lnSpc>
          <a:spcPct val="90000"/>
        </a:lnSpc>
        <a:spcBef>
          <a:spcPct val="0"/>
        </a:spcBef>
        <a:buNone/>
        <a:defRPr kumimoji="1" sz="3600" kern="1200" cap="none" baseline="0">
          <a:solidFill>
            <a:schemeClr val="tx1"/>
          </a:solidFill>
          <a:effectLst/>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none" baseline="0">
          <a:solidFill>
            <a:schemeClr val="tx1"/>
          </a:solidFill>
          <a:effectLst/>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none" baseline="0">
          <a:solidFill>
            <a:schemeClr val="tx1"/>
          </a:solidFill>
          <a:effectLst/>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none" baseline="0">
          <a:solidFill>
            <a:schemeClr val="tx1"/>
          </a:solidFill>
          <a:effectLst/>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none" baseline="0">
          <a:solidFill>
            <a:schemeClr val="tx1"/>
          </a:solidFill>
          <a:effectLst/>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none" baseline="0">
          <a:solidFill>
            <a:schemeClr val="tx1"/>
          </a:solidFill>
          <a:effectLst/>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nts.goog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smtClean="0"/>
              <a:t>WEB</a:t>
            </a:r>
            <a:r>
              <a:rPr kumimoji="1" lang="ja-JP" altLang="en-US" dirty="0" smtClean="0"/>
              <a:t>　デザイン　</a:t>
            </a:r>
            <a:r>
              <a:rPr kumimoji="1" lang="en-US" altLang="ja-JP" dirty="0" smtClean="0"/>
              <a:t>Ⅰ</a:t>
            </a:r>
            <a:r>
              <a:rPr kumimoji="1" lang="en-US" altLang="ja-JP" dirty="0"/>
              <a:t/>
            </a:r>
            <a:br>
              <a:rPr kumimoji="1" lang="en-US" altLang="ja-JP" dirty="0"/>
            </a:br>
            <a:endParaRPr kumimoji="1" lang="ja-JP" altLang="en-US" dirty="0"/>
          </a:p>
        </p:txBody>
      </p:sp>
      <p:sp>
        <p:nvSpPr>
          <p:cNvPr id="3" name="サブタイトル 2"/>
          <p:cNvSpPr>
            <a:spLocks noGrp="1"/>
          </p:cNvSpPr>
          <p:nvPr>
            <p:ph type="subTitle" idx="1"/>
          </p:nvPr>
        </p:nvSpPr>
        <p:spPr>
          <a:xfrm>
            <a:off x="1751012" y="4722312"/>
            <a:ext cx="8689976" cy="535487"/>
          </a:xfrm>
        </p:spPr>
        <p:txBody>
          <a:bodyPr>
            <a:normAutofit/>
          </a:bodyPr>
          <a:lstStyle/>
          <a:p>
            <a:r>
              <a:rPr kumimoji="1" lang="ja-JP" altLang="en-US" dirty="0"/>
              <a:t>令和</a:t>
            </a:r>
            <a:r>
              <a:rPr kumimoji="1" lang="en-US" altLang="ja-JP" dirty="0"/>
              <a:t>3</a:t>
            </a:r>
            <a:r>
              <a:rPr kumimoji="1" lang="ja-JP" altLang="en-US" dirty="0" smtClean="0"/>
              <a:t>年</a:t>
            </a:r>
            <a:r>
              <a:rPr lang="ja-JP" altLang="en-US" dirty="0"/>
              <a:t>＊</a:t>
            </a:r>
            <a:r>
              <a:rPr kumimoji="1" lang="ja-JP" altLang="en-US" dirty="0" smtClean="0"/>
              <a:t>月</a:t>
            </a:r>
            <a:r>
              <a:rPr lang="ja-JP" altLang="en-US" dirty="0"/>
              <a:t>＊</a:t>
            </a:r>
            <a:r>
              <a:rPr kumimoji="1" lang="ja-JP" altLang="en-US" dirty="0" smtClean="0"/>
              <a:t>日</a:t>
            </a:r>
            <a:r>
              <a:rPr kumimoji="1" lang="ja-JP" altLang="en-US" dirty="0"/>
              <a:t>　実施</a:t>
            </a:r>
            <a:endParaRPr kumimoji="1" lang="en-US" altLang="ja-JP" dirty="0"/>
          </a:p>
        </p:txBody>
      </p:sp>
      <p:sp>
        <p:nvSpPr>
          <p:cNvPr id="4" name="日付プレースホルダー 3"/>
          <p:cNvSpPr>
            <a:spLocks noGrp="1"/>
          </p:cNvSpPr>
          <p:nvPr>
            <p:ph type="dt" sz="half" idx="10"/>
          </p:nvPr>
        </p:nvSpPr>
        <p:spPr/>
        <p:txBody>
          <a:bodyPr/>
          <a:lstStyle/>
          <a:p>
            <a:r>
              <a:rPr kumimoji="1" lang="en-US" altLang="ja-JP"/>
              <a:t>2021</a:t>
            </a:r>
            <a:endParaRPr kumimoji="1" lang="ja-JP" altLang="en-US"/>
          </a:p>
        </p:txBody>
      </p:sp>
      <p:sp>
        <p:nvSpPr>
          <p:cNvPr id="5" name="スライド番号プレースホルダー 4"/>
          <p:cNvSpPr>
            <a:spLocks noGrp="1"/>
          </p:cNvSpPr>
          <p:nvPr>
            <p:ph type="sldNum" sz="quarter" idx="12"/>
          </p:nvPr>
        </p:nvSpPr>
        <p:spPr/>
        <p:txBody>
          <a:bodyPr/>
          <a:lstStyle/>
          <a:p>
            <a:fld id="{92F6805F-EC71-4205-8EA7-B9DDB2B61B3E}" type="slidenum">
              <a:rPr kumimoji="1" lang="ja-JP" altLang="en-US" smtClean="0"/>
              <a:t>1</a:t>
            </a:fld>
            <a:endParaRPr kumimoji="1" lang="ja-JP" altLang="en-US"/>
          </a:p>
        </p:txBody>
      </p:sp>
    </p:spTree>
    <p:extLst>
      <p:ext uri="{BB962C8B-B14F-4D97-AF65-F5344CB8AC3E}">
        <p14:creationId xmlns:p14="http://schemas.microsoft.com/office/powerpoint/2010/main" val="315168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画像を取り込む</a:t>
            </a:r>
            <a:endParaRPr kumimoji="1" lang="ja-JP" altLang="en-US" dirty="0"/>
          </a:p>
        </p:txBody>
      </p:sp>
      <p:sp>
        <p:nvSpPr>
          <p:cNvPr id="3" name="コンテンツ プレースホルダー 2"/>
          <p:cNvSpPr>
            <a:spLocks noGrp="1"/>
          </p:cNvSpPr>
          <p:nvPr>
            <p:ph sz="quarter" idx="13"/>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1CF75602-68AE-49B7-B81D-03C096B04F43}" type="datetime1">
              <a:rPr kumimoji="1" lang="ja-JP" altLang="en-US" smtClean="0"/>
              <a:t>2021/7/31</a:t>
            </a:fld>
            <a:endParaRPr kumimoji="1" lang="ja-JP" altLang="en-US"/>
          </a:p>
        </p:txBody>
      </p:sp>
      <p:sp>
        <p:nvSpPr>
          <p:cNvPr id="5" name="スライド番号プレースホルダー 4"/>
          <p:cNvSpPr>
            <a:spLocks noGrp="1"/>
          </p:cNvSpPr>
          <p:nvPr>
            <p:ph type="sldNum" sz="quarter" idx="12"/>
          </p:nvPr>
        </p:nvSpPr>
        <p:spPr/>
        <p:txBody>
          <a:bodyPr/>
          <a:lstStyle/>
          <a:p>
            <a:fld id="{92F6805F-EC71-4205-8EA7-B9DDB2B61B3E}" type="slidenum">
              <a:rPr kumimoji="1" lang="ja-JP" altLang="en-US" smtClean="0"/>
              <a:t>2</a:t>
            </a:fld>
            <a:endParaRPr kumimoji="1" lang="ja-JP" altLang="en-US"/>
          </a:p>
        </p:txBody>
      </p:sp>
    </p:spTree>
    <p:extLst>
      <p:ext uri="{BB962C8B-B14F-4D97-AF65-F5344CB8AC3E}">
        <p14:creationId xmlns:p14="http://schemas.microsoft.com/office/powerpoint/2010/main" val="249117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表（テーブル）</a:t>
            </a:r>
            <a:endParaRPr kumimoji="1" lang="ja-JP" altLang="en-US" dirty="0"/>
          </a:p>
        </p:txBody>
      </p:sp>
      <p:sp>
        <p:nvSpPr>
          <p:cNvPr id="3" name="コンテンツ プレースホルダー 2"/>
          <p:cNvSpPr>
            <a:spLocks noGrp="1"/>
          </p:cNvSpPr>
          <p:nvPr>
            <p:ph sz="quarter" idx="13"/>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1CF75602-68AE-49B7-B81D-03C096B04F43}" type="datetime1">
              <a:rPr kumimoji="1" lang="ja-JP" altLang="en-US" smtClean="0"/>
              <a:t>2021/7/31</a:t>
            </a:fld>
            <a:endParaRPr kumimoji="1" lang="ja-JP" altLang="en-US"/>
          </a:p>
        </p:txBody>
      </p:sp>
      <p:sp>
        <p:nvSpPr>
          <p:cNvPr id="5" name="スライド番号プレースホルダー 4"/>
          <p:cNvSpPr>
            <a:spLocks noGrp="1"/>
          </p:cNvSpPr>
          <p:nvPr>
            <p:ph type="sldNum" sz="quarter" idx="12"/>
          </p:nvPr>
        </p:nvSpPr>
        <p:spPr/>
        <p:txBody>
          <a:bodyPr/>
          <a:lstStyle/>
          <a:p>
            <a:fld id="{92F6805F-EC71-4205-8EA7-B9DDB2B61B3E}" type="slidenum">
              <a:rPr kumimoji="1" lang="ja-JP" altLang="en-US" smtClean="0"/>
              <a:t>3</a:t>
            </a:fld>
            <a:endParaRPr kumimoji="1" lang="ja-JP" altLang="en-US"/>
          </a:p>
        </p:txBody>
      </p:sp>
    </p:spTree>
    <p:extLst>
      <p:ext uri="{BB962C8B-B14F-4D97-AF65-F5344CB8AC3E}">
        <p14:creationId xmlns:p14="http://schemas.microsoft.com/office/powerpoint/2010/main" val="89495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ペイン構造の作成</a:t>
            </a:r>
            <a:endParaRPr kumimoji="1" lang="ja-JP" altLang="en-US" dirty="0"/>
          </a:p>
        </p:txBody>
      </p:sp>
      <p:sp>
        <p:nvSpPr>
          <p:cNvPr id="3" name="コンテンツ プレースホルダー 2"/>
          <p:cNvSpPr>
            <a:spLocks noGrp="1"/>
          </p:cNvSpPr>
          <p:nvPr>
            <p:ph sz="quarter" idx="13"/>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1CF75602-68AE-49B7-B81D-03C096B04F43}" type="datetime1">
              <a:rPr kumimoji="1" lang="ja-JP" altLang="en-US" smtClean="0"/>
              <a:t>2021/7/31</a:t>
            </a:fld>
            <a:endParaRPr kumimoji="1" lang="ja-JP" altLang="en-US"/>
          </a:p>
        </p:txBody>
      </p:sp>
      <p:sp>
        <p:nvSpPr>
          <p:cNvPr id="5" name="スライド番号プレースホルダー 4"/>
          <p:cNvSpPr>
            <a:spLocks noGrp="1"/>
          </p:cNvSpPr>
          <p:nvPr>
            <p:ph type="sldNum" sz="quarter" idx="12"/>
          </p:nvPr>
        </p:nvSpPr>
        <p:spPr/>
        <p:txBody>
          <a:bodyPr/>
          <a:lstStyle/>
          <a:p>
            <a:fld id="{92F6805F-EC71-4205-8EA7-B9DDB2B61B3E}" type="slidenum">
              <a:rPr kumimoji="1" lang="ja-JP" altLang="en-US" smtClean="0"/>
              <a:t>4</a:t>
            </a:fld>
            <a:endParaRPr kumimoji="1" lang="ja-JP" altLang="en-US"/>
          </a:p>
        </p:txBody>
      </p:sp>
    </p:spTree>
    <p:extLst>
      <p:ext uri="{BB962C8B-B14F-4D97-AF65-F5344CB8AC3E}">
        <p14:creationId xmlns:p14="http://schemas.microsoft.com/office/powerpoint/2010/main" val="110082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google</a:t>
            </a:r>
            <a:r>
              <a:rPr kumimoji="1" lang="ja-JP" altLang="en-US" dirty="0" smtClean="0"/>
              <a:t> </a:t>
            </a:r>
            <a:r>
              <a:rPr kumimoji="1" lang="en-US" altLang="ja-JP" dirty="0" smtClean="0"/>
              <a:t>fonts</a:t>
            </a:r>
            <a:endParaRPr kumimoji="1" lang="ja-JP" altLang="en-US" dirty="0"/>
          </a:p>
        </p:txBody>
      </p:sp>
      <p:sp>
        <p:nvSpPr>
          <p:cNvPr id="3" name="コンテンツ プレースホルダー 2"/>
          <p:cNvSpPr>
            <a:spLocks noGrp="1"/>
          </p:cNvSpPr>
          <p:nvPr>
            <p:ph sz="quarter" idx="13"/>
          </p:nvPr>
        </p:nvSpPr>
        <p:spPr/>
        <p:txBody>
          <a:bodyPr/>
          <a:lstStyle/>
          <a:p>
            <a:r>
              <a:rPr kumimoji="1" lang="ja-JP" altLang="en-US" dirty="0" smtClean="0"/>
              <a:t>説明</a:t>
            </a:r>
            <a:endParaRPr kumimoji="1" lang="en-US" altLang="ja-JP" dirty="0" smtClean="0"/>
          </a:p>
          <a:p>
            <a:pPr marL="0" indent="0">
              <a:buNone/>
            </a:pPr>
            <a:r>
              <a:rPr lang="en-US" altLang="ja-JP" dirty="0">
                <a:hlinkClick r:id="rId3" tooltip="Google Fonts"/>
              </a:rPr>
              <a:t>Google Fonts</a:t>
            </a:r>
            <a:r>
              <a:rPr lang="ja-JP" altLang="en-US" dirty="0"/>
              <a:t> は、デザイナー ウェブフォントを直感的にご利用いただける、安定したオープンソース ディレクトリです。</a:t>
            </a:r>
          </a:p>
          <a:p>
            <a:pPr marL="0" indent="0">
              <a:buNone/>
            </a:pPr>
            <a:r>
              <a:rPr lang="ja-JP" altLang="en-US" dirty="0"/>
              <a:t>膨大な数の文字のデザインに要する時間や、大容量のフォント ファイルをウェブフォントとして提供する際に必要な技術的インフラストラクチャなど、日本語の書体デザインやフォント開発にはさまざまな課題が立ちふさがります。そこで、規格や技術の開発を進めると同時に、</a:t>
            </a:r>
            <a:r>
              <a:rPr lang="en-US" altLang="ja-JP" dirty="0"/>
              <a:t>Google Fonts </a:t>
            </a:r>
            <a:r>
              <a:rPr lang="ja-JP" altLang="en-US" dirty="0"/>
              <a:t>を通じてデザイナーやデベロッパーの皆様に日本語のウェブフォントをお試しいただけるようにしました。</a:t>
            </a:r>
          </a:p>
          <a:p>
            <a:r>
              <a:rPr kumimoji="1" lang="en-US" altLang="ja-JP" dirty="0" smtClean="0">
                <a:solidFill>
                  <a:srgbClr val="FF0000"/>
                </a:solidFill>
              </a:rPr>
              <a:t>Google</a:t>
            </a:r>
            <a:r>
              <a:rPr kumimoji="1" lang="ja-JP" altLang="en-US" dirty="0" smtClean="0">
                <a:solidFill>
                  <a:srgbClr val="FF0000"/>
                </a:solidFill>
              </a:rPr>
              <a:t>が用意されたオンラインフォント</a:t>
            </a:r>
            <a:r>
              <a:rPr lang="en-US" altLang="ja-JP" dirty="0">
                <a:solidFill>
                  <a:srgbClr val="FF0000"/>
                </a:solidFill>
              </a:rPr>
              <a:t/>
            </a:r>
            <a:br>
              <a:rPr lang="en-US" altLang="ja-JP" dirty="0">
                <a:solidFill>
                  <a:srgbClr val="FF0000"/>
                </a:solidFill>
              </a:rPr>
            </a:br>
            <a:r>
              <a:rPr lang="ja-JP" altLang="en-US" dirty="0" smtClean="0"/>
              <a:t>基本的にすべてのデバイスで同じフォントが使用されるとは限らない</a:t>
            </a:r>
            <a:r>
              <a:rPr lang="en-US" altLang="ja-JP" dirty="0" smtClean="0"/>
              <a:t/>
            </a:r>
            <a:br>
              <a:rPr lang="en-US" altLang="ja-JP" dirty="0" smtClean="0"/>
            </a:br>
            <a:r>
              <a:rPr lang="ja-JP" altLang="en-US" dirty="0" smtClean="0"/>
              <a:t>オンライン上に用意されたフォントを利用する</a:t>
            </a:r>
            <a:endParaRPr lang="en-US" altLang="ja-JP" dirty="0"/>
          </a:p>
        </p:txBody>
      </p:sp>
      <p:sp>
        <p:nvSpPr>
          <p:cNvPr id="4" name="日付プレースホルダー 3"/>
          <p:cNvSpPr>
            <a:spLocks noGrp="1"/>
          </p:cNvSpPr>
          <p:nvPr>
            <p:ph type="dt" sz="half" idx="10"/>
          </p:nvPr>
        </p:nvSpPr>
        <p:spPr/>
        <p:txBody>
          <a:bodyPr/>
          <a:lstStyle/>
          <a:p>
            <a:fld id="{1CF75602-68AE-49B7-B81D-03C096B04F43}" type="datetime1">
              <a:rPr kumimoji="1" lang="ja-JP" altLang="en-US" smtClean="0"/>
              <a:t>2021/7/31</a:t>
            </a:fld>
            <a:endParaRPr kumimoji="1" lang="ja-JP" altLang="en-US"/>
          </a:p>
        </p:txBody>
      </p:sp>
      <p:sp>
        <p:nvSpPr>
          <p:cNvPr id="5" name="スライド番号プレースホルダー 4"/>
          <p:cNvSpPr>
            <a:spLocks noGrp="1"/>
          </p:cNvSpPr>
          <p:nvPr>
            <p:ph type="sldNum" sz="quarter" idx="12"/>
          </p:nvPr>
        </p:nvSpPr>
        <p:spPr/>
        <p:txBody>
          <a:bodyPr/>
          <a:lstStyle/>
          <a:p>
            <a:fld id="{92F6805F-EC71-4205-8EA7-B9DDB2B61B3E}" type="slidenum">
              <a:rPr kumimoji="1" lang="ja-JP" altLang="en-US" smtClean="0"/>
              <a:t>5</a:t>
            </a:fld>
            <a:endParaRPr kumimoji="1" lang="ja-JP" altLang="en-US"/>
          </a:p>
        </p:txBody>
      </p:sp>
    </p:spTree>
    <p:extLst>
      <p:ext uri="{BB962C8B-B14F-4D97-AF65-F5344CB8AC3E}">
        <p14:creationId xmlns:p14="http://schemas.microsoft.com/office/powerpoint/2010/main" val="165485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WEB</a:t>
            </a:r>
            <a:r>
              <a:rPr lang="ja-JP" altLang="en-US" dirty="0" smtClean="0"/>
              <a:t>フォントのメリットとデメリット</a:t>
            </a:r>
            <a:endParaRPr kumimoji="1" lang="ja-JP" altLang="en-US" dirty="0"/>
          </a:p>
        </p:txBody>
      </p:sp>
      <p:pic>
        <p:nvPicPr>
          <p:cNvPr id="6" name="コンテンツ プレースホルダー 5" descr="画面の領域"/>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41678" y="1567292"/>
            <a:ext cx="7621064" cy="2238687"/>
          </a:xfrm>
        </p:spPr>
      </p:pic>
      <p:sp>
        <p:nvSpPr>
          <p:cNvPr id="4" name="日付プレースホルダー 3"/>
          <p:cNvSpPr>
            <a:spLocks noGrp="1"/>
          </p:cNvSpPr>
          <p:nvPr>
            <p:ph type="dt" sz="half" idx="10"/>
          </p:nvPr>
        </p:nvSpPr>
        <p:spPr/>
        <p:txBody>
          <a:bodyPr/>
          <a:lstStyle/>
          <a:p>
            <a:fld id="{1CF75602-68AE-49B7-B81D-03C096B04F43}" type="datetime1">
              <a:rPr kumimoji="1" lang="ja-JP" altLang="en-US" smtClean="0"/>
              <a:t>2021/7/31</a:t>
            </a:fld>
            <a:endParaRPr kumimoji="1" lang="ja-JP" altLang="en-US"/>
          </a:p>
        </p:txBody>
      </p:sp>
      <p:sp>
        <p:nvSpPr>
          <p:cNvPr id="5" name="スライド番号プレースホルダー 4"/>
          <p:cNvSpPr>
            <a:spLocks noGrp="1"/>
          </p:cNvSpPr>
          <p:nvPr>
            <p:ph type="sldNum" sz="quarter" idx="12"/>
          </p:nvPr>
        </p:nvSpPr>
        <p:spPr/>
        <p:txBody>
          <a:bodyPr/>
          <a:lstStyle/>
          <a:p>
            <a:fld id="{92F6805F-EC71-4205-8EA7-B9DDB2B61B3E}" type="slidenum">
              <a:rPr kumimoji="1" lang="ja-JP" altLang="en-US" smtClean="0"/>
              <a:t>6</a:t>
            </a:fld>
            <a:endParaRPr kumimoji="1" lang="ja-JP" altLang="en-US"/>
          </a:p>
        </p:txBody>
      </p:sp>
      <p:pic>
        <p:nvPicPr>
          <p:cNvPr id="7" name="図 6" descr="画面の領域"/>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162" y="4013936"/>
            <a:ext cx="7621064" cy="1428949"/>
          </a:xfrm>
          <a:prstGeom prst="rect">
            <a:avLst/>
          </a:prstGeom>
        </p:spPr>
      </p:pic>
    </p:spTree>
    <p:extLst>
      <p:ext uri="{BB962C8B-B14F-4D97-AF65-F5344CB8AC3E}">
        <p14:creationId xmlns:p14="http://schemas.microsoft.com/office/powerpoint/2010/main" val="393062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google</a:t>
            </a:r>
            <a:r>
              <a:rPr kumimoji="1" lang="ja-JP" altLang="en-US" dirty="0" smtClean="0"/>
              <a:t> </a:t>
            </a:r>
            <a:r>
              <a:rPr kumimoji="1" lang="en-US" altLang="ja-JP" dirty="0" smtClean="0"/>
              <a:t>fonts</a:t>
            </a:r>
            <a:r>
              <a:rPr kumimoji="1" lang="ja-JP" altLang="en-US" smtClean="0"/>
              <a:t>の使用方法</a:t>
            </a:r>
            <a:endParaRPr kumimoji="1" lang="ja-JP" altLang="en-US" dirty="0"/>
          </a:p>
        </p:txBody>
      </p:sp>
      <p:sp>
        <p:nvSpPr>
          <p:cNvPr id="3" name="コンテンツ プレースホルダー 2"/>
          <p:cNvSpPr>
            <a:spLocks noGrp="1"/>
          </p:cNvSpPr>
          <p:nvPr>
            <p:ph sz="quarter" idx="13"/>
          </p:nvPr>
        </p:nvSpPr>
        <p:spPr/>
        <p:txBody>
          <a:bodyPr/>
          <a:lstStyle/>
          <a:p>
            <a:r>
              <a:rPr lang="ja-JP" altLang="en-US" dirty="0" smtClean="0"/>
              <a:t>書体を選択する　</a:t>
            </a:r>
            <a:r>
              <a:rPr lang="en-US" altLang="ja-JP" dirty="0" smtClean="0"/>
              <a:t>https</a:t>
            </a:r>
            <a:r>
              <a:rPr lang="en-US" altLang="ja-JP" dirty="0"/>
              <a:t>://fonts.google.com</a:t>
            </a:r>
            <a:r>
              <a:rPr lang="en-US" altLang="ja-JP" dirty="0" smtClean="0"/>
              <a:t>/</a:t>
            </a:r>
          </a:p>
          <a:p>
            <a:endParaRPr kumimoji="1" lang="ja-JP" altLang="en-US" dirty="0"/>
          </a:p>
        </p:txBody>
      </p:sp>
      <p:sp>
        <p:nvSpPr>
          <p:cNvPr id="4" name="日付プレースホルダー 3"/>
          <p:cNvSpPr>
            <a:spLocks noGrp="1"/>
          </p:cNvSpPr>
          <p:nvPr>
            <p:ph type="dt" sz="half" idx="10"/>
          </p:nvPr>
        </p:nvSpPr>
        <p:spPr/>
        <p:txBody>
          <a:bodyPr/>
          <a:lstStyle/>
          <a:p>
            <a:fld id="{1CF75602-68AE-49B7-B81D-03C096B04F43}" type="datetime1">
              <a:rPr kumimoji="1" lang="ja-JP" altLang="en-US" smtClean="0"/>
              <a:t>2021/7/31</a:t>
            </a:fld>
            <a:endParaRPr kumimoji="1" lang="ja-JP" altLang="en-US"/>
          </a:p>
        </p:txBody>
      </p:sp>
      <p:sp>
        <p:nvSpPr>
          <p:cNvPr id="5" name="スライド番号プレースホルダー 4"/>
          <p:cNvSpPr>
            <a:spLocks noGrp="1"/>
          </p:cNvSpPr>
          <p:nvPr>
            <p:ph type="sldNum" sz="quarter" idx="12"/>
          </p:nvPr>
        </p:nvSpPr>
        <p:spPr/>
        <p:txBody>
          <a:bodyPr/>
          <a:lstStyle/>
          <a:p>
            <a:fld id="{92F6805F-EC71-4205-8EA7-B9DDB2B61B3E}" type="slidenum">
              <a:rPr kumimoji="1" lang="ja-JP" altLang="en-US" smtClean="0"/>
              <a:t>7</a:t>
            </a:fld>
            <a:endParaRPr kumimoji="1" lang="ja-JP" altLang="en-US"/>
          </a:p>
        </p:txBody>
      </p:sp>
      <p:pic>
        <p:nvPicPr>
          <p:cNvPr id="6" name="図 5"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02" y="2071777"/>
            <a:ext cx="5433760" cy="3759781"/>
          </a:xfrm>
          <a:prstGeom prst="rect">
            <a:avLst/>
          </a:prstGeom>
        </p:spPr>
      </p:pic>
    </p:spTree>
    <p:extLst>
      <p:ext uri="{BB962C8B-B14F-4D97-AF65-F5344CB8AC3E}">
        <p14:creationId xmlns:p14="http://schemas.microsoft.com/office/powerpoint/2010/main" val="3354179583"/>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TM04033925[[fn=しずく]]</Template>
  <TotalTime>5730</TotalTime>
  <Words>197</Words>
  <Application>Microsoft Office PowerPoint</Application>
  <PresentationFormat>ワイド画面</PresentationFormat>
  <Paragraphs>30</Paragraphs>
  <Slides>7</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Meiryo UI</vt:lpstr>
      <vt:lpstr>ＭＳ Ｐゴシック</vt:lpstr>
      <vt:lpstr>游ゴシック</vt:lpstr>
      <vt:lpstr>Arial</vt:lpstr>
      <vt:lpstr>Calibri</vt:lpstr>
      <vt:lpstr>Times New Roman</vt:lpstr>
      <vt:lpstr>Tw Cen MT</vt:lpstr>
      <vt:lpstr>しずく</vt:lpstr>
      <vt:lpstr>WEB　デザイン　Ⅰ </vt:lpstr>
      <vt:lpstr>画像を取り込む</vt:lpstr>
      <vt:lpstr>表（テーブル）</vt:lpstr>
      <vt:lpstr>3ペイン構造の作成</vt:lpstr>
      <vt:lpstr>google fonts</vt:lpstr>
      <vt:lpstr>WEBフォントのメリットとデメリット</vt:lpstr>
      <vt:lpstr>google fontsの使用方法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渡辺博</dc:creator>
  <cp:lastModifiedBy>y.ueda</cp:lastModifiedBy>
  <cp:revision>420</cp:revision>
  <cp:lastPrinted>2018-12-25T07:31:10Z</cp:lastPrinted>
  <dcterms:created xsi:type="dcterms:W3CDTF">2017-01-06T06:45:32Z</dcterms:created>
  <dcterms:modified xsi:type="dcterms:W3CDTF">2021-07-31T07:48:19Z</dcterms:modified>
</cp:coreProperties>
</file>