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Y37S5ZI82CUrPD535dGcgMzV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4" autoAdjust="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customschemas.google.com/relationships/presentationmetadata" Target="metadata"/><Relationship Id="rId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59" name="Google Shape;15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6" name="Google Shape;10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2" name="Google Shape;5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0" name="Google Shape;60;p24"/>
          <p:cNvSpPr/>
          <p:nvPr/>
        </p:nvSpPr>
        <p:spPr>
          <a:xfrm rot="5400000">
            <a:off x="5756576" y="-4966269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 txBox="1"/>
          <p:nvPr/>
        </p:nvSpPr>
        <p:spPr>
          <a:xfrm>
            <a:off x="1764350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デザイン</a:t>
            </a:r>
            <a:r>
              <a:rPr lang="en-US" altLang="ja-JP" dirty="0" smtClean="0"/>
              <a:t>Ⅰ</a:t>
            </a:r>
            <a:br>
              <a:rPr lang="en-US" altLang="ja-JP" dirty="0" smtClean="0"/>
            </a:br>
            <a:r>
              <a:rPr lang="ja-JP" altLang="en-US" dirty="0" smtClean="0"/>
              <a:t>課題の解き方</a:t>
            </a:r>
            <a:endParaRPr dirty="0"/>
          </a:p>
        </p:txBody>
      </p:sp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/>
              <a:t>2022年度後期</a:t>
            </a:r>
            <a:endParaRPr/>
          </a:p>
        </p:txBody>
      </p:sp>
      <p:sp>
        <p:nvSpPr>
          <p:cNvPr id="163" name="Google Shape;16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64" name="Google Shape;16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42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849488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</Words>
  <Application>Microsoft Office PowerPoint</Application>
  <PresentationFormat>ワイド画面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Twentieth Century</vt:lpstr>
      <vt:lpstr>Arial</vt:lpstr>
      <vt:lpstr>Calibri</vt:lpstr>
      <vt:lpstr>Times New Roman</vt:lpstr>
      <vt:lpstr>しずく</vt:lpstr>
      <vt:lpstr>WEBデザインⅠ 課題の解き方</vt:lpstr>
      <vt:lpstr>概要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情報社会とコンピュータ</dc:title>
  <dc:creator>渡辺博</dc:creator>
  <cp:lastModifiedBy>植田吉祥</cp:lastModifiedBy>
  <cp:revision>8</cp:revision>
  <dcterms:created xsi:type="dcterms:W3CDTF">2017-01-06T06:45:32Z</dcterms:created>
  <dcterms:modified xsi:type="dcterms:W3CDTF">2022-03-10T15:44:33Z</dcterms:modified>
</cp:coreProperties>
</file>