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Y37S5ZI82CUrPD535dGcgMzVA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64" autoAdjust="0"/>
  </p:normalViewPr>
  <p:slideViewPr>
    <p:cSldViewPr snapToGrid="0">
      <p:cViewPr varScale="1">
        <p:scale>
          <a:sx n="92" d="100"/>
          <a:sy n="92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826" y="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31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http://www.rsch.tuis.ac.jp/~ohmi/software-intro/algorithm.html</a:t>
            </a:r>
            <a:endParaRPr/>
          </a:p>
        </p:txBody>
      </p:sp>
      <p:sp>
        <p:nvSpPr>
          <p:cNvPr id="159" name="Google Shape;159;p1:notes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19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1720645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2"/>
          </p:nvPr>
        </p:nvSpPr>
        <p:spPr>
          <a:xfrm>
            <a:off x="913775" y="4372798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06" name="Google Shape;106;p30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0"/>
          <p:cNvSpPr txBox="1"/>
          <p:nvPr/>
        </p:nvSpPr>
        <p:spPr>
          <a:xfrm>
            <a:off x="10557559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1"/>
          <p:cNvSpPr txBox="1"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段">
  <p:cSld name="3 段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2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2"/>
          </p:nvPr>
        </p:nvSpPr>
        <p:spPr>
          <a:xfrm>
            <a:off x="913775" y="2943357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3"/>
          </p:nvPr>
        </p:nvSpPr>
        <p:spPr>
          <a:xfrm>
            <a:off x="4452390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4"/>
          </p:nvPr>
        </p:nvSpPr>
        <p:spPr>
          <a:xfrm>
            <a:off x="4441350" y="2943357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5"/>
          </p:nvPr>
        </p:nvSpPr>
        <p:spPr>
          <a:xfrm>
            <a:off x="7973299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body" idx="6"/>
          </p:nvPr>
        </p:nvSpPr>
        <p:spPr>
          <a:xfrm>
            <a:off x="7973299" y="2943357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つの画像列">
  <p:cSld name="3 つの画像列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3"/>
          <p:cNvSpPr>
            <a:spLocks noGrp="1"/>
          </p:cNvSpPr>
          <p:nvPr>
            <p:ph type="pic" idx="2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33"/>
          <p:cNvSpPr txBox="1">
            <a:spLocks noGrp="1"/>
          </p:cNvSpPr>
          <p:nvPr>
            <p:ph type="body" idx="3"/>
          </p:nvPr>
        </p:nvSpPr>
        <p:spPr>
          <a:xfrm>
            <a:off x="913776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33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33"/>
          <p:cNvSpPr txBox="1">
            <a:spLocks noGrp="1"/>
          </p:cNvSpPr>
          <p:nvPr>
            <p:ph type="body" idx="6"/>
          </p:nvPr>
        </p:nvSpPr>
        <p:spPr>
          <a:xfrm>
            <a:off x="4441348" y="4781082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7"/>
          </p:nvPr>
        </p:nvSpPr>
        <p:spPr>
          <a:xfrm>
            <a:off x="7973300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3"/>
          <p:cNvSpPr>
            <a:spLocks noGrp="1"/>
          </p:cNvSpPr>
          <p:nvPr>
            <p:ph type="pic" idx="8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p33"/>
          <p:cNvSpPr txBox="1">
            <a:spLocks noGrp="1"/>
          </p:cNvSpPr>
          <p:nvPr>
            <p:ph type="body" idx="9"/>
          </p:nvPr>
        </p:nvSpPr>
        <p:spPr>
          <a:xfrm>
            <a:off x="7973174" y="4781080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8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title"/>
          </p:nvPr>
        </p:nvSpPr>
        <p:spPr>
          <a:xfrm rot="5400000">
            <a:off x="7410765" y="1923739"/>
            <a:ext cx="5181599" cy="255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59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913773" y="1562956"/>
            <a:ext cx="10363827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cap="none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cap="none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cap="none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20"/>
          <p:cNvSpPr/>
          <p:nvPr/>
        </p:nvSpPr>
        <p:spPr>
          <a:xfrm rot="5400000">
            <a:off x="5767461" y="-5011263"/>
            <a:ext cx="645081" cy="12204000"/>
          </a:xfrm>
          <a:prstGeom prst="flowChartDelay">
            <a:avLst/>
          </a:prstGeom>
          <a:solidFill>
            <a:srgbClr val="C0C0C0">
              <a:alpha val="24313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 txBox="1"/>
          <p:nvPr/>
        </p:nvSpPr>
        <p:spPr>
          <a:xfrm>
            <a:off x="1775225" y="768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2"/>
          </p:nvPr>
        </p:nvSpPr>
        <p:spPr>
          <a:xfrm>
            <a:off x="913775" y="3051014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4"/>
          </p:nvPr>
        </p:nvSpPr>
        <p:spPr>
          <a:xfrm>
            <a:off x="6172201" y="3051014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2" name="Google Shape;52;p23"/>
          <p:cNvSpPr/>
          <p:nvPr/>
        </p:nvSpPr>
        <p:spPr>
          <a:xfrm rot="5400000">
            <a:off x="5691261" y="-4966269"/>
            <a:ext cx="645081" cy="12204000"/>
          </a:xfrm>
          <a:prstGeom prst="flowChartDelay">
            <a:avLst/>
          </a:prstGeom>
          <a:solidFill>
            <a:srgbClr val="C0C0C0">
              <a:alpha val="24313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3"/>
          <p:cNvSpPr txBox="1"/>
          <p:nvPr/>
        </p:nvSpPr>
        <p:spPr>
          <a:xfrm>
            <a:off x="1699025" y="813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0" name="Google Shape;60;p24"/>
          <p:cNvSpPr/>
          <p:nvPr/>
        </p:nvSpPr>
        <p:spPr>
          <a:xfrm rot="5400000">
            <a:off x="5756576" y="-4966269"/>
            <a:ext cx="645081" cy="12204000"/>
          </a:xfrm>
          <a:prstGeom prst="flowChartDelay">
            <a:avLst/>
          </a:prstGeom>
          <a:solidFill>
            <a:srgbClr val="C0C0C0">
              <a:alpha val="24313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4"/>
          <p:cNvSpPr txBox="1"/>
          <p:nvPr/>
        </p:nvSpPr>
        <p:spPr>
          <a:xfrm>
            <a:off x="1764350" y="813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5078063" y="609602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2"/>
          </p:nvPr>
        </p:nvSpPr>
        <p:spPr>
          <a:xfrm>
            <a:off x="913776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913776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913795" y="2632854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パノラマ写真 (キャプション付き)">
  <p:cSld name="パノラマ写真 (キャプション付き)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>
            <a:spLocks noGrp="1"/>
          </p:cNvSpPr>
          <p:nvPr>
            <p:ph type="pic" idx="2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913775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\\DROBO-FS\QuickDrops\JB\PPTX NG\Droplets\LightingOverlay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913775" y="1545097"/>
            <a:ext cx="10364452" cy="42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" name="Google Shape;17;p1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27624" y="332465"/>
            <a:ext cx="606552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altLang="ja-JP" dirty="0" smtClean="0"/>
              <a:t>WEB</a:t>
            </a:r>
            <a:r>
              <a:rPr lang="ja-JP" altLang="en-US" dirty="0" smtClean="0"/>
              <a:t>デザイン</a:t>
            </a:r>
            <a:r>
              <a:rPr lang="en-US" altLang="ja-JP" dirty="0" smtClean="0"/>
              <a:t>Ⅰ</a:t>
            </a:r>
            <a:br>
              <a:rPr lang="en-US" altLang="ja-JP" dirty="0" smtClean="0"/>
            </a:br>
            <a:r>
              <a:rPr lang="ja-JP" altLang="en-US" dirty="0" smtClean="0"/>
              <a:t>課題の解き方</a:t>
            </a:r>
            <a:endParaRPr dirty="0"/>
          </a:p>
        </p:txBody>
      </p:sp>
      <p:sp>
        <p:nvSpPr>
          <p:cNvPr id="162" name="Google Shape;162;p1"/>
          <p:cNvSpPr txBox="1">
            <a:spLocks noGrp="1"/>
          </p:cNvSpPr>
          <p:nvPr>
            <p:ph type="subTitle" idx="1"/>
          </p:nvPr>
        </p:nvSpPr>
        <p:spPr>
          <a:xfrm>
            <a:off x="1751012" y="4722317"/>
            <a:ext cx="8689976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ja-JP"/>
              <a:t>2022年度後期</a:t>
            </a:r>
            <a:endParaRPr/>
          </a:p>
        </p:txBody>
      </p:sp>
      <p:sp>
        <p:nvSpPr>
          <p:cNvPr id="163" name="Google Shape;163;p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2021</a:t>
            </a:r>
            <a:endParaRPr/>
          </a:p>
        </p:txBody>
      </p:sp>
      <p:sp>
        <p:nvSpPr>
          <p:cNvPr id="164" name="Google Shape;164;p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428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課題１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】</a:t>
            </a:r>
          </a:p>
          <a:p>
            <a:pPr marL="101600" indent="0">
              <a:buNone/>
            </a:pPr>
            <a:r>
              <a:rPr kumimoji="1" lang="en-US" altLang="ja-JP" dirty="0"/>
              <a:t>29</a:t>
            </a:r>
            <a:r>
              <a:rPr kumimoji="1" lang="ja-JP" altLang="en-US" dirty="0"/>
              <a:t>行目</a:t>
            </a:r>
            <a:r>
              <a:rPr kumimoji="1" lang="en-US" altLang="ja-JP" dirty="0"/>
              <a:t>&lt;h2&gt;access&lt;/h2&gt;</a:t>
            </a:r>
            <a:r>
              <a:rPr kumimoji="1" lang="ja-JP" altLang="en-US" dirty="0"/>
              <a:t>タグの下に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googlemap</a:t>
            </a:r>
            <a:r>
              <a:rPr kumimoji="1" lang="ja-JP" altLang="en-US" dirty="0"/>
              <a:t>「東京駅」を</a:t>
            </a:r>
            <a:r>
              <a:rPr kumimoji="1" lang="ja-JP" altLang="en-US" dirty="0" smtClean="0"/>
              <a:t>表示</a:t>
            </a:r>
            <a:endParaRPr kumimoji="1" lang="en-US" altLang="ja-JP" dirty="0" smtClean="0"/>
          </a:p>
          <a:p>
            <a:pPr marL="101600" indent="0">
              <a:buNone/>
            </a:pP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フォルダ「１）マップ」を開く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ファイル「</a:t>
            </a:r>
            <a:r>
              <a:rPr kumimoji="1" lang="en-US" altLang="ja-JP" dirty="0" smtClean="0"/>
              <a:t>webdesing.html</a:t>
            </a:r>
            <a:r>
              <a:rPr kumimoji="1" lang="ja-JP" altLang="en-US" dirty="0" smtClean="0"/>
              <a:t>」を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で開く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849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課題１ー２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ブラウザで、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を表示し、東京駅を検索し、マップで開く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「共有」で開く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「地図で埋め込む」を選択する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サイズは「中」を選択し、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」をコピーをクリックする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endParaRPr kumimoji="1" lang="en-US" altLang="ja-JP" dirty="0"/>
          </a:p>
          <a:p>
            <a:pPr marL="558800" indent="-457200">
              <a:buFont typeface="+mj-lt"/>
              <a:buAutoNum type="arabicPeriod"/>
            </a:pP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に切り替え、指定個所に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張り付ける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25" y="2297134"/>
            <a:ext cx="5578275" cy="36000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6754092" y="3873902"/>
            <a:ext cx="529936" cy="573407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課題１－３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796225"/>
            <a:ext cx="7106642" cy="374384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712027" y="4216802"/>
            <a:ext cx="5766955" cy="573407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9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タグを使用し、ヘッダ</a:t>
            </a:r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部分に</a:t>
            </a:r>
            <a:r>
              <a:rPr kumimoji="1" lang="en-US" altLang="ja-JP" dirty="0" err="1" smtClean="0"/>
              <a:t>img</a:t>
            </a:r>
            <a:r>
              <a:rPr kumimoji="1" lang="ja-JP" altLang="en-US" dirty="0" smtClean="0"/>
              <a:t>タグを使用して、画像ファイルを置く</a:t>
            </a:r>
            <a:endParaRPr kumimoji="1" lang="en-US" altLang="ja-JP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</a:t>
            </a:r>
            <a:r>
              <a:rPr kumimoji="1" lang="en-US" altLang="ja-JP" dirty="0"/>
              <a:t>background-image</a:t>
            </a:r>
            <a:r>
              <a:rPr kumimoji="1" lang="ja-JP" altLang="en-US" dirty="0" smtClean="0"/>
              <a:t>プロパティを使用して、画像を配置する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47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&lt;</a:t>
            </a:r>
            <a:r>
              <a:rPr kumimoji="1" lang="en-US" altLang="ja-JP" dirty="0" err="1" smtClean="0"/>
              <a:t>img</a:t>
            </a:r>
            <a:r>
              <a:rPr kumimoji="1" lang="ja-JP" altLang="en-US" dirty="0" smtClean="0"/>
              <a:t>　　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=“filename”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alt=“</a:t>
            </a:r>
            <a:r>
              <a:rPr kumimoji="1" lang="ja-JP" altLang="en-US" dirty="0" smtClean="0"/>
              <a:t>説明文</a:t>
            </a:r>
            <a:r>
              <a:rPr kumimoji="1" lang="en-US" altLang="ja-JP" dirty="0" smtClean="0"/>
              <a:t>”&gt;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73" y="2345639"/>
            <a:ext cx="624927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73" y="1562956"/>
            <a:ext cx="6328691" cy="4268602"/>
          </a:xfrm>
        </p:spPr>
        <p:txBody>
          <a:bodyPr/>
          <a:lstStyle/>
          <a:p>
            <a:r>
              <a:rPr kumimoji="1" lang="en-US" altLang="ja-JP" dirty="0" smtClean="0"/>
              <a:t>div</a:t>
            </a:r>
            <a:r>
              <a:rPr kumimoji="1" lang="ja-JP" altLang="en-US" dirty="0" smtClean="0"/>
              <a:t>タグの内容として、画像イメージを張り付ける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セレクタとして</a:t>
            </a:r>
            <a:r>
              <a:rPr kumimoji="1" lang="en-US" altLang="ja-JP" dirty="0" smtClean="0"/>
              <a:t>div</a:t>
            </a:r>
            <a:r>
              <a:rPr kumimoji="1" lang="ja-JP" altLang="en-US" dirty="0" smtClean="0"/>
              <a:t>が指定されており、その中に</a:t>
            </a:r>
            <a:r>
              <a:rPr kumimoji="1" lang="ja-JP" altLang="en-US" dirty="0"/>
              <a:t>画像</a:t>
            </a:r>
            <a:r>
              <a:rPr kumimoji="1" lang="ja-JP" altLang="en-US" dirty="0" smtClean="0"/>
              <a:t>のファイルを指定する場合には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の中に記述する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76" y="1689541"/>
            <a:ext cx="4805815" cy="4015431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7949045" y="3096492"/>
            <a:ext cx="4021283" cy="685800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87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問題３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52" y="1562956"/>
            <a:ext cx="6972158" cy="2260899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73" y="3740726"/>
            <a:ext cx="10363827" cy="2090831"/>
          </a:xfrm>
        </p:spPr>
        <p:txBody>
          <a:bodyPr/>
          <a:lstStyle/>
          <a:p>
            <a:r>
              <a:rPr kumimoji="1" lang="ja-JP" altLang="en-US" dirty="0" smtClean="0"/>
              <a:t>セルは</a:t>
            </a:r>
            <a:r>
              <a:rPr kumimoji="1" lang="en-US" altLang="ja-JP" dirty="0" smtClean="0"/>
              <a:t>&lt;td&gt;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&lt;/td&gt;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見出しセルとなる場合には、</a:t>
            </a:r>
            <a:r>
              <a:rPr kumimoji="1" lang="en-US" altLang="ja-JP" dirty="0" smtClean="0"/>
              <a:t>&lt;</a:t>
            </a:r>
            <a:r>
              <a:rPr kumimoji="1" lang="en-US" altLang="ja-JP" dirty="0" err="1" smtClean="0"/>
              <a:t>th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r>
              <a:rPr kumimoji="1" lang="ja-JP" altLang="en-US" dirty="0"/>
              <a:t>行のまとまりに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&lt;</a:t>
            </a:r>
            <a:r>
              <a:rPr kumimoji="1" lang="en-US" altLang="ja-JP" dirty="0" err="1" smtClean="0"/>
              <a:t>tr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&lt;/</a:t>
            </a:r>
            <a:r>
              <a:rPr kumimoji="1" lang="en-US" altLang="ja-JP" dirty="0" err="1" smtClean="0"/>
              <a:t>tr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の間に記述する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5863237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249</Words>
  <Application>Microsoft Office PowerPoint</Application>
  <PresentationFormat>ワイド画面</PresentationFormat>
  <Paragraphs>43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Twentieth Century</vt:lpstr>
      <vt:lpstr>Arial</vt:lpstr>
      <vt:lpstr>Calibri</vt:lpstr>
      <vt:lpstr>Times New Roman</vt:lpstr>
      <vt:lpstr>しずく</vt:lpstr>
      <vt:lpstr>WEBデザインⅠ 課題の解き方</vt:lpstr>
      <vt:lpstr>概要</vt:lpstr>
      <vt:lpstr>課題１</vt:lpstr>
      <vt:lpstr>課題１ー２</vt:lpstr>
      <vt:lpstr>課題１－３</vt:lpstr>
      <vt:lpstr>課題2</vt:lpstr>
      <vt:lpstr>課題2ー１</vt:lpstr>
      <vt:lpstr>課題2ー２</vt:lpstr>
      <vt:lpstr>問題３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情報活用Ⅱ  情報社会とコンピュータ</dc:title>
  <dc:creator>渡辺博</dc:creator>
  <cp:lastModifiedBy>植田吉祥</cp:lastModifiedBy>
  <cp:revision>11</cp:revision>
  <dcterms:created xsi:type="dcterms:W3CDTF">2017-01-06T06:45:32Z</dcterms:created>
  <dcterms:modified xsi:type="dcterms:W3CDTF">2022-03-10T16:04:34Z</dcterms:modified>
</cp:coreProperties>
</file>