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E0989AC-330B-40B0-9693-BB519D12546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タイトルなしのセクション" id="{04E90DF9-7D7E-441F-9EE3-43946CADB3F2}">
          <p14:sldIdLst/>
        </p14:section>
        <p14:section name="タイトルなしのセクション" id="{179C4904-A190-4F98-9469-B16923AAD9BB}">
          <p14:sldIdLst/>
        </p14:section>
        <p14:section name="手持ち資料" id="{B996344E-79B8-4E57-84F3-A8B56D7BCDA6}">
          <p14:sldIdLst/>
        </p14:section>
        <p14:section name="本編" id="{8FC7017F-C3F2-4BEA-BA3E-ABC9D1D11FB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FF"/>
    <a:srgbClr val="0066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2" autoAdjust="0"/>
    <p:restoredTop sz="86458" autoAdjust="0"/>
  </p:normalViewPr>
  <p:slideViewPr>
    <p:cSldViewPr snapToGrid="0">
      <p:cViewPr varScale="1">
        <p:scale>
          <a:sx n="78" d="100"/>
          <a:sy n="78" d="100"/>
        </p:scale>
        <p:origin x="474" y="78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0" y="-82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236"/>
    </p:cViewPr>
  </p:sorterViewPr>
  <p:notesViewPr>
    <p:cSldViewPr snapToGrid="0">
      <p:cViewPr varScale="1">
        <p:scale>
          <a:sx n="61" d="100"/>
          <a:sy n="61" d="100"/>
        </p:scale>
        <p:origin x="32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B00AF163-40C1-44E0-AFC6-C9DE1401C426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93A7843A-07DB-4A11-9AD6-999DBC1F4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041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8328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826" y="0"/>
            <a:ext cx="2946246" cy="498328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113DFFCB-1723-46A5-9252-573BF7AE37B8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288" y="4777245"/>
            <a:ext cx="5439101" cy="3908363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310"/>
            <a:ext cx="2946247" cy="498328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826" y="9428310"/>
            <a:ext cx="2946246" cy="498328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7F9B1DA1-0B5A-4711-8D36-C60F96AC2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9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B1DA1-0B5A-4711-8D36-C60F96AC2CB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789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https://www.asobou.co.jp/blog/web/webfont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B1DA1-0B5A-4711-8D36-C60F96AC2CB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54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83C5-26A2-48CB-B577-131823EF7BB2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5AA9A36-E42A-4E71-A0E4-B99C66C907C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653140"/>
            <a:ext cx="12192000" cy="7982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38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56939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700217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5097640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309706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79607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880161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81D0-E8BB-4EE2-8834-2E2211A2DE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58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9224-117E-4A30-BBCD-899E86CB922C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21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62956"/>
            <a:ext cx="10363826" cy="4268602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944BCBB-CEFB-4572-94EE-EC15CA8EE1A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 rot="5400000">
            <a:off x="5767459" y="-5011263"/>
            <a:ext cx="645081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387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C7B0-4796-4963-B3C7-2DFC8C123732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13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44AB-91BF-4ED8-9D80-B340CCE4954A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 rot="5400000">
            <a:off x="5676000" y="-4948140"/>
            <a:ext cx="828000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850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CCA4-588B-4AAF-8874-03A791C02B7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AutoShape 2"/>
          <p:cNvSpPr>
            <a:spLocks noChangeArrowheads="1"/>
          </p:cNvSpPr>
          <p:nvPr userDrawn="1"/>
        </p:nvSpPr>
        <p:spPr bwMode="auto">
          <a:xfrm rot="5400000">
            <a:off x="5599800" y="-4966269"/>
            <a:ext cx="828000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3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158-F3B8-4680-8F3F-2F62F6FAF22A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AutoShape 2"/>
          <p:cNvSpPr>
            <a:spLocks noChangeArrowheads="1"/>
          </p:cNvSpPr>
          <p:nvPr userDrawn="1"/>
        </p:nvSpPr>
        <p:spPr bwMode="auto">
          <a:xfrm rot="5400000">
            <a:off x="5665115" y="-4966269"/>
            <a:ext cx="828000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660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28B2-5E89-4BA3-8707-98894AD58B56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6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1121-1EB2-4123-82D8-8B5B231F5427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44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946-4F3E-4F17-ADD4-D923FA6BBF61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34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1545095"/>
            <a:ext cx="10364452" cy="424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02F41120-9221-466C-BAA6-756BEBDC9867}" type="datetime1">
              <a:rPr lang="ja-JP" altLang="en-US" smtClean="0"/>
              <a:pPr/>
              <a:t>2021/8/2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653140"/>
            <a:ext cx="12192000" cy="7982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5927624" y="332465"/>
            <a:ext cx="606552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　デザイン　</a:t>
            </a:r>
            <a:r>
              <a:rPr kumimoji="1" lang="en-US" altLang="ja-JP" dirty="0" smtClean="0"/>
              <a:t>Ⅰ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51012" y="4722312"/>
            <a:ext cx="8689976" cy="53548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令和</a:t>
            </a:r>
            <a:r>
              <a:rPr kumimoji="1" lang="en-US" altLang="ja-JP" dirty="0"/>
              <a:t>3</a:t>
            </a:r>
            <a:r>
              <a:rPr kumimoji="1" lang="ja-JP" altLang="en-US" dirty="0" smtClean="0"/>
              <a:t>年</a:t>
            </a:r>
            <a:r>
              <a:rPr lang="ja-JP" altLang="en-US" dirty="0"/>
              <a:t>＊</a:t>
            </a:r>
            <a:r>
              <a:rPr kumimoji="1" lang="ja-JP" altLang="en-US" dirty="0" smtClean="0"/>
              <a:t>月</a:t>
            </a:r>
            <a:r>
              <a:rPr lang="ja-JP" altLang="en-US" dirty="0"/>
              <a:t>＊</a:t>
            </a:r>
            <a:r>
              <a:rPr kumimoji="1" lang="ja-JP" altLang="en-US" dirty="0" smtClean="0"/>
              <a:t>日</a:t>
            </a:r>
            <a:r>
              <a:rPr kumimoji="1" lang="ja-JP" altLang="en-US" dirty="0"/>
              <a:t>　実施</a:t>
            </a:r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68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情報の整理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どこの地区にフォーカスした観光サイトを作成しますか？</a:t>
            </a:r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代表的な地区を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つ絞ってください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一つの地区に入れるコンテンツを考えます。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3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整理シート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どこにする？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ベトナムについてのページを作成する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どこを観光サイト化する？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ベトナム</a:t>
            </a:r>
            <a:r>
              <a:rPr kumimoji="1" lang="ja-JP" altLang="en-US" dirty="0"/>
              <a:t>旅行</a:t>
            </a:r>
            <a:r>
              <a:rPr kumimoji="1" lang="ja-JP" altLang="en-US" dirty="0" smtClean="0"/>
              <a:t>の準備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ベトナム旅行での注意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戦争跡地の見学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自由見学</a:t>
            </a:r>
            <a:endParaRPr lang="en-US" altLang="ja-JP" dirty="0" smtClean="0"/>
          </a:p>
          <a:p>
            <a:pPr lvl="2"/>
            <a:r>
              <a:rPr lang="ja-JP" altLang="en-US" dirty="0"/>
              <a:t>食事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？？？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ベトナムから帰国したときの注意</a:t>
            </a:r>
            <a:endParaRPr lang="en-US" altLang="ja-JP" dirty="0" smtClean="0"/>
          </a:p>
          <a:p>
            <a:pPr lvl="1"/>
            <a:r>
              <a:rPr lang="ja-JP" altLang="en-US" dirty="0"/>
              <a:t>ベトナム</a:t>
            </a:r>
            <a:r>
              <a:rPr lang="ja-JP" altLang="en-US" dirty="0" smtClean="0"/>
              <a:t>の</a:t>
            </a:r>
            <a:r>
              <a:rPr lang="ja-JP" altLang="en-US" dirty="0"/>
              <a:t>場所</a:t>
            </a:r>
            <a:r>
              <a:rPr lang="ja-JP" altLang="en-US" dirty="0" smtClean="0"/>
              <a:t>を</a:t>
            </a:r>
            <a:r>
              <a:rPr lang="ja-JP" altLang="en-US" dirty="0"/>
              <a:t>地図</a:t>
            </a:r>
            <a:r>
              <a:rPr lang="ja-JP" altLang="en-US" dirty="0" smtClean="0"/>
              <a:t>で入れる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Googlefonte</a:t>
            </a:r>
            <a:r>
              <a:rPr lang="ja-JP" altLang="en-US" dirty="0" smtClean="0"/>
              <a:t>を使う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05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レイアウトを決める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347784" y="2075935"/>
            <a:ext cx="8279027" cy="90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335427" y="3237470"/>
            <a:ext cx="1767016" cy="291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411362" y="3188043"/>
            <a:ext cx="6326660" cy="3060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コンテンツ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4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Google</a:t>
            </a:r>
            <a:r>
              <a:rPr lang="ja-JP" altLang="en-US" dirty="0" smtClean="0"/>
              <a:t> </a:t>
            </a:r>
            <a:r>
              <a:rPr lang="en-US" altLang="ja-JP" dirty="0" smtClean="0"/>
              <a:t>Map</a:t>
            </a:r>
            <a:r>
              <a:rPr lang="ja-JP" altLang="en-US" dirty="0" smtClean="0"/>
              <a:t>の埋め込み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Map</a:t>
            </a:r>
            <a:r>
              <a:rPr kumimoji="1" lang="ja-JP" altLang="en-US" dirty="0" smtClean="0"/>
              <a:t>の地図を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ページに埋め込む方法について記述します。</a:t>
            </a:r>
            <a:endParaRPr kumimoji="1" lang="en-US" altLang="ja-JP" dirty="0" smtClean="0"/>
          </a:p>
          <a:p>
            <a:r>
              <a:rPr lang="en-US" altLang="ja-JP" dirty="0" smtClean="0"/>
              <a:t>Google</a:t>
            </a:r>
            <a:r>
              <a:rPr lang="ja-JP" altLang="en-US" dirty="0" smtClean="0"/>
              <a:t> </a:t>
            </a:r>
            <a:r>
              <a:rPr lang="en-US" altLang="ja-JP" dirty="0" smtClean="0"/>
              <a:t>Map</a:t>
            </a:r>
            <a:r>
              <a:rPr lang="ja-JP" altLang="en-US" dirty="0" smtClean="0"/>
              <a:t>を表示し、</a:t>
            </a:r>
            <a:r>
              <a:rPr lang="ja-JP" altLang="en-US" dirty="0"/>
              <a:t>表示</a:t>
            </a:r>
            <a:r>
              <a:rPr lang="ja-JP" altLang="en-US" dirty="0" smtClean="0"/>
              <a:t>したい地図を検索します。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158-F3B8-4680-8F3F-2F62F6FAF22A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7" name="図 6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703" y="2461425"/>
            <a:ext cx="4292009" cy="337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1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Map</a:t>
            </a:r>
            <a:r>
              <a:rPr kumimoji="1" lang="ja-JP" altLang="en-US" dirty="0" smtClean="0"/>
              <a:t>の埋め込み（２）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913774" y="1562956"/>
            <a:ext cx="6422691" cy="4268602"/>
          </a:xfrm>
        </p:spPr>
        <p:txBody>
          <a:bodyPr/>
          <a:lstStyle/>
          <a:p>
            <a:r>
              <a:rPr kumimoji="1" lang="ja-JP" altLang="en-US" dirty="0" smtClean="0"/>
              <a:t>画面上の「共有」ボタンをクリックし、埋め込みに用いられる</a:t>
            </a:r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コードを表示させる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7421526" y="2512967"/>
            <a:ext cx="3856074" cy="3318591"/>
            <a:chOff x="6095687" y="2461425"/>
            <a:chExt cx="3856074" cy="3318591"/>
          </a:xfrm>
        </p:grpSpPr>
        <p:pic>
          <p:nvPicPr>
            <p:cNvPr id="7" name="図 6" descr="画面の領域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687" y="2461425"/>
              <a:ext cx="3856074" cy="3318591"/>
            </a:xfrm>
            <a:prstGeom prst="rect">
              <a:avLst/>
            </a:prstGeom>
          </p:spPr>
        </p:pic>
        <p:sp>
          <p:nvSpPr>
            <p:cNvPr id="8" name="角丸四角形 7"/>
            <p:cNvSpPr/>
            <p:nvPr/>
          </p:nvSpPr>
          <p:spPr>
            <a:xfrm>
              <a:off x="7549116" y="4476307"/>
              <a:ext cx="574158" cy="520995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221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Map</a:t>
            </a:r>
            <a:r>
              <a:rPr kumimoji="1" lang="ja-JP" altLang="en-US" dirty="0" smtClean="0"/>
              <a:t>の埋め込みについて</a:t>
            </a:r>
            <a:endParaRPr kumimoji="1" lang="ja-JP" altLang="en-US" dirty="0"/>
          </a:p>
        </p:txBody>
      </p:sp>
      <p:pic>
        <p:nvPicPr>
          <p:cNvPr id="6" name="コンテンツ プレースホルダー 5" descr="画面の領域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70" y="1616075"/>
            <a:ext cx="4176956" cy="4267200"/>
          </a:xfrm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1" lang="ja-JP" altLang="en-US" dirty="0" smtClean="0"/>
              <a:t>上部の「地図を埋め込む」をクリックする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地図のサイズを選択する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をコピー」をクリックする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645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Map</a:t>
            </a:r>
            <a:r>
              <a:rPr kumimoji="1" lang="ja-JP" altLang="en-US" dirty="0" smtClean="0"/>
              <a:t>の埋め込みについて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28600" indent="-228600"/>
            <a:r>
              <a:rPr kumimoji="1" lang="ja-JP" altLang="en-US" dirty="0" smtClean="0"/>
              <a:t>地図を埋め込みたい部分にコードを張り付ける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56" y="2136260"/>
            <a:ext cx="7448941" cy="372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6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Font</a:t>
            </a:r>
            <a:r>
              <a:rPr kumimoji="1" lang="ja-JP" altLang="en-US" dirty="0" smtClean="0"/>
              <a:t>を使う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パソコンで使用されるフォントは、機種・マシン・使用者によって異なる。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正確には、インストールされているフォントの種類が異なる。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382358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TM04033925[[fn=しずく]]</Template>
  <TotalTime>5780</TotalTime>
  <Words>247</Words>
  <Application>Microsoft Office PowerPoint</Application>
  <PresentationFormat>ワイド画面</PresentationFormat>
  <Paragraphs>61</Paragraphs>
  <Slides>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Meiryo UI</vt:lpstr>
      <vt:lpstr>ＭＳ Ｐゴシック</vt:lpstr>
      <vt:lpstr>游ゴシック</vt:lpstr>
      <vt:lpstr>Arial</vt:lpstr>
      <vt:lpstr>Calibri</vt:lpstr>
      <vt:lpstr>Times New Roman</vt:lpstr>
      <vt:lpstr>Tw Cen MT</vt:lpstr>
      <vt:lpstr>しずく</vt:lpstr>
      <vt:lpstr>WEB　デザイン　Ⅰ </vt:lpstr>
      <vt:lpstr>情報の整理</vt:lpstr>
      <vt:lpstr>整理シート </vt:lpstr>
      <vt:lpstr>レイアウトを決める</vt:lpstr>
      <vt:lpstr>Google Mapの埋め込み</vt:lpstr>
      <vt:lpstr>Google Mapの埋め込み（２）</vt:lpstr>
      <vt:lpstr>Google Mapの埋め込みについて</vt:lpstr>
      <vt:lpstr>Google Mapの埋め込みについて</vt:lpstr>
      <vt:lpstr>WEB Fontを使う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渡辺博</dc:creator>
  <cp:lastModifiedBy>admin</cp:lastModifiedBy>
  <cp:revision>424</cp:revision>
  <cp:lastPrinted>2018-12-25T07:31:10Z</cp:lastPrinted>
  <dcterms:created xsi:type="dcterms:W3CDTF">2017-01-06T06:45:32Z</dcterms:created>
  <dcterms:modified xsi:type="dcterms:W3CDTF">2021-08-02T04:36:40Z</dcterms:modified>
</cp:coreProperties>
</file>