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タイトルなしのセクション" id="{04E90DF9-7D7E-441F-9EE3-43946CADB3F2}">
          <p14:sldIdLst/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0" autoAdjust="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https://www.asobou.co.jp/blog/web/webfont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4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2021/8/2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　デザイン　</a:t>
            </a:r>
            <a:r>
              <a:rPr kumimoji="1" lang="en-US" altLang="ja-JP" dirty="0" smtClean="0"/>
              <a:t>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年</a:t>
            </a:r>
            <a:r>
              <a:rPr lang="ja-JP" altLang="en-US" dirty="0"/>
              <a:t>＊</a:t>
            </a:r>
            <a:r>
              <a:rPr kumimoji="1" lang="ja-JP" altLang="en-US" dirty="0" smtClean="0"/>
              <a:t>月</a:t>
            </a:r>
            <a:r>
              <a:rPr lang="ja-JP" altLang="en-US" dirty="0"/>
              <a:t>＊</a:t>
            </a:r>
            <a:r>
              <a:rPr kumimoji="1" lang="ja-JP" altLang="en-US" dirty="0" smtClean="0"/>
              <a:t>日</a:t>
            </a:r>
            <a:r>
              <a:rPr kumimoji="1" lang="ja-JP" altLang="en-US" dirty="0"/>
              <a:t>　実施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Fonts</a:t>
            </a:r>
            <a:r>
              <a:rPr kumimoji="1" lang="ja-JP" altLang="en-US" dirty="0" smtClean="0"/>
              <a:t>の使い方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98" y="1616075"/>
            <a:ext cx="6918528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48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fonts</a:t>
            </a:r>
            <a:r>
              <a:rPr kumimoji="1" lang="ja-JP" altLang="en-US" dirty="0" smtClean="0"/>
              <a:t>の使い方（２）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34" y="1616075"/>
            <a:ext cx="1876392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>
          <a:xfrm>
            <a:off x="913775" y="1545095"/>
            <a:ext cx="8260705" cy="4246105"/>
          </a:xfrm>
        </p:spPr>
        <p:txBody>
          <a:bodyPr/>
          <a:lstStyle/>
          <a:p>
            <a:r>
              <a:rPr kumimoji="1" lang="ja-JP" altLang="en-US" dirty="0" smtClean="0"/>
              <a:t>使用するフォントを選択すると、画面の右側にフォントを選択した画面が表示される</a:t>
            </a:r>
            <a:endParaRPr kumimoji="1" lang="en-US" altLang="ja-JP" dirty="0" smtClean="0"/>
          </a:p>
          <a:p>
            <a:r>
              <a:rPr lang="en-US" altLang="ja-JP" dirty="0" smtClean="0"/>
              <a:t>link</a:t>
            </a:r>
            <a:r>
              <a:rPr lang="ja-JP" altLang="en-US" dirty="0" smtClean="0"/>
              <a:t>タグで示される部分をコピーして、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に張り付けることで、フォントが使用できるようになる。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フォントの使い方は下段を参照</a:t>
            </a: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9601200" y="3779520"/>
            <a:ext cx="1574800" cy="1158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351520" y="5425440"/>
            <a:ext cx="1229360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12046" y="523694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フォント設定を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に書く時の書き方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85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画面の切り替え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画面の切り替えのために、</a:t>
            </a:r>
            <a:r>
              <a:rPr kumimoji="1" lang="en-US" altLang="ja-JP" dirty="0" smtClean="0"/>
              <a:t>jQuery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情報の整理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どこの地区にフォーカスした観光サイトを作成しますか？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代表的な地区を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つ絞ってください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一つの地区に入れるコンテンツを考えます。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整理シート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どこにする？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ベトナムについてのページを作成する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どこを観光サイト化する？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ベトナム</a:t>
            </a:r>
            <a:r>
              <a:rPr kumimoji="1" lang="ja-JP" altLang="en-US" dirty="0"/>
              <a:t>旅行</a:t>
            </a:r>
            <a:r>
              <a:rPr kumimoji="1" lang="ja-JP" altLang="en-US" dirty="0" smtClean="0"/>
              <a:t>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ベトナム旅行での注意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戦争跡地の見学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自由見学</a:t>
            </a:r>
            <a:endParaRPr lang="en-US" altLang="ja-JP" dirty="0" smtClean="0"/>
          </a:p>
          <a:p>
            <a:pPr lvl="2"/>
            <a:r>
              <a:rPr lang="ja-JP" altLang="en-US" dirty="0"/>
              <a:t>食事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ベトナムから帰国したときの注意</a:t>
            </a:r>
            <a:endParaRPr lang="en-US" altLang="ja-JP" dirty="0" smtClean="0"/>
          </a:p>
          <a:p>
            <a:pPr lvl="1"/>
            <a:r>
              <a:rPr lang="ja-JP" altLang="en-US" dirty="0"/>
              <a:t>ベトナム</a:t>
            </a:r>
            <a:r>
              <a:rPr lang="ja-JP" altLang="en-US" dirty="0" smtClean="0"/>
              <a:t>の</a:t>
            </a:r>
            <a:r>
              <a:rPr lang="ja-JP" altLang="en-US" dirty="0"/>
              <a:t>場所</a:t>
            </a:r>
            <a:r>
              <a:rPr lang="ja-JP" altLang="en-US" dirty="0" smtClean="0"/>
              <a:t>を</a:t>
            </a:r>
            <a:r>
              <a:rPr lang="ja-JP" altLang="en-US" dirty="0"/>
              <a:t>地図</a:t>
            </a:r>
            <a:r>
              <a:rPr lang="ja-JP" altLang="en-US" dirty="0" smtClean="0"/>
              <a:t>で入れる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Googlefonte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0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レイアウトを決める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47784" y="2075935"/>
            <a:ext cx="8279027" cy="9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35427" y="3237470"/>
            <a:ext cx="1767016" cy="291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11362" y="3188043"/>
            <a:ext cx="6326660" cy="306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の埋め込み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の地図を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ページに埋め込む方法について記述します。</a:t>
            </a:r>
            <a:endParaRPr kumimoji="1"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を表示し、</a:t>
            </a:r>
            <a:r>
              <a:rPr lang="ja-JP" altLang="en-US" dirty="0"/>
              <a:t>表示</a:t>
            </a:r>
            <a:r>
              <a:rPr lang="ja-JP" altLang="en-US" dirty="0" smtClean="0"/>
              <a:t>したい地図を検索します。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2461425"/>
            <a:ext cx="4292009" cy="3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6422691" cy="4268602"/>
          </a:xfrm>
        </p:spPr>
        <p:txBody>
          <a:bodyPr/>
          <a:lstStyle/>
          <a:p>
            <a:r>
              <a:rPr kumimoji="1" lang="ja-JP" altLang="en-US" dirty="0" smtClean="0"/>
              <a:t>画面上の「共有」ボタンをクリックし、埋め込みに用いられる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コードを表示させる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7421526" y="2512967"/>
            <a:ext cx="3856074" cy="3318591"/>
            <a:chOff x="6095687" y="2461425"/>
            <a:chExt cx="3856074" cy="3318591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87" y="2461425"/>
              <a:ext cx="3856074" cy="3318591"/>
            </a:xfrm>
            <a:prstGeom prst="rect">
              <a:avLst/>
            </a:prstGeom>
          </p:spPr>
        </p:pic>
        <p:sp>
          <p:nvSpPr>
            <p:cNvPr id="8" name="角丸四角形 7"/>
            <p:cNvSpPr/>
            <p:nvPr/>
          </p:nvSpPr>
          <p:spPr>
            <a:xfrm>
              <a:off x="7549116" y="4476307"/>
              <a:ext cx="574158" cy="52099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21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0" y="1616075"/>
            <a:ext cx="4176956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ja-JP" altLang="en-US" dirty="0" smtClean="0"/>
              <a:t>上部の「地図を埋め込む」をクリックする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地図のサイズを選択する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をコピー」をクリックする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45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/>
            <a:r>
              <a:rPr kumimoji="1" lang="ja-JP" altLang="en-US" dirty="0" smtClean="0"/>
              <a:t>地図を埋め込みたい部分にコードを張り付ける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2136260"/>
            <a:ext cx="7448941" cy="37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</a:t>
            </a:r>
            <a:r>
              <a:rPr kumimoji="1" lang="ja-JP" altLang="en-US" dirty="0" smtClean="0"/>
              <a:t>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パソコンで使用されるフォントは、機種・マシン・使用者によって異なる。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正確には、インストールされているフォントの種類が異なる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このため、ある特定のフォントを想定した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ページは同一表示とならないことがある。</a:t>
            </a:r>
            <a:endParaRPr kumimoji="1" lang="en-US" altLang="ja-JP" dirty="0" smtClean="0"/>
          </a:p>
          <a:p>
            <a:r>
              <a:rPr lang="ja-JP" altLang="en-US" dirty="0"/>
              <a:t>同一に見せたいとき</a:t>
            </a:r>
            <a:r>
              <a:rPr lang="ja-JP" altLang="en-US" dirty="0" smtClean="0"/>
              <a:t>は、共通のフォントを使用すればよい。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そのフォントは、</a:t>
            </a:r>
            <a:r>
              <a:rPr lang="en-US" altLang="ja-JP" dirty="0" smtClean="0"/>
              <a:t>WEB</a:t>
            </a:r>
            <a:r>
              <a:rPr lang="ja-JP" altLang="en-US" dirty="0"/>
              <a:t>上</a:t>
            </a:r>
            <a:r>
              <a:rPr lang="ja-JP" altLang="en-US" dirty="0" smtClean="0"/>
              <a:t>にあるフォントを使用することで解決できる。</a:t>
            </a:r>
            <a:endParaRPr lang="en-US" altLang="ja-JP" dirty="0" smtClean="0"/>
          </a:p>
          <a:p>
            <a:r>
              <a:rPr lang="ja-JP" altLang="en-US" dirty="0" smtClean="0"/>
              <a:t>今回は、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Fonts</a:t>
            </a:r>
            <a:r>
              <a:rPr lang="ja-JP" altLang="en-US" dirty="0" smtClean="0"/>
              <a:t>（無償）を使用する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8235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5835</TotalTime>
  <Words>424</Words>
  <Application>Microsoft Office PowerPoint</Application>
  <PresentationFormat>ワイド画面</PresentationFormat>
  <Paragraphs>78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WEB　デザイン　Ⅰ </vt:lpstr>
      <vt:lpstr>情報の整理</vt:lpstr>
      <vt:lpstr>整理シート </vt:lpstr>
      <vt:lpstr>レイアウトを決める</vt:lpstr>
      <vt:lpstr>Google Mapの埋め込み</vt:lpstr>
      <vt:lpstr>Google Mapの埋め込み（２）</vt:lpstr>
      <vt:lpstr>Google Mapの埋め込みについて</vt:lpstr>
      <vt:lpstr>Google Mapの埋め込みについて</vt:lpstr>
      <vt:lpstr>WEB Fontを使う</vt:lpstr>
      <vt:lpstr>Google Fontsの使い方</vt:lpstr>
      <vt:lpstr>Google fontsの使い方（２）</vt:lpstr>
      <vt:lpstr>画面の切り替え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427</cp:revision>
  <cp:lastPrinted>2018-12-25T07:31:10Z</cp:lastPrinted>
  <dcterms:created xsi:type="dcterms:W3CDTF">2017-01-06T06:45:32Z</dcterms:created>
  <dcterms:modified xsi:type="dcterms:W3CDTF">2021-08-02T05:52:55Z</dcterms:modified>
</cp:coreProperties>
</file>