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583" autoAdjust="0"/>
    <p:restoredTop sz="86401" autoAdjust="0"/>
  </p:normalViewPr>
  <p:slideViewPr>
    <p:cSldViewPr snapToGrid="0">
      <p:cViewPr>
        <p:scale>
          <a:sx n="75" d="100"/>
          <a:sy n="75" d="100"/>
        </p:scale>
        <p:origin x="2352" y="5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76E0-1062-4428-9EBC-FB9EEB541CB8}" type="datetimeFigureOut">
              <a:rPr kumimoji="1" lang="ja-JP" altLang="en-US" smtClean="0"/>
              <a:t>2022/3/11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CFF5-8BCE-4EC7-AE44-9CD465AB0E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5778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76E0-1062-4428-9EBC-FB9EEB541CB8}" type="datetimeFigureOut">
              <a:rPr kumimoji="1" lang="ja-JP" altLang="en-US" smtClean="0"/>
              <a:t>2022/3/11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CFF5-8BCE-4EC7-AE44-9CD465AB0E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7601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76E0-1062-4428-9EBC-FB9EEB541CB8}" type="datetimeFigureOut">
              <a:rPr kumimoji="1" lang="ja-JP" altLang="en-US" smtClean="0"/>
              <a:t>2022/3/11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CFF5-8BCE-4EC7-AE44-9CD465AB0E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9009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76E0-1062-4428-9EBC-FB9EEB541CB8}" type="datetimeFigureOut">
              <a:rPr kumimoji="1" lang="ja-JP" altLang="en-US" smtClean="0"/>
              <a:t>2022/3/11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CFF5-8BCE-4EC7-AE44-9CD465AB0E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7152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76E0-1062-4428-9EBC-FB9EEB541CB8}" type="datetimeFigureOut">
              <a:rPr kumimoji="1" lang="ja-JP" altLang="en-US" smtClean="0"/>
              <a:t>2022/3/11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CFF5-8BCE-4EC7-AE44-9CD465AB0E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4608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76E0-1062-4428-9EBC-FB9EEB541CB8}" type="datetimeFigureOut">
              <a:rPr kumimoji="1" lang="ja-JP" altLang="en-US" smtClean="0"/>
              <a:t>2022/3/11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CFF5-8BCE-4EC7-AE44-9CD465AB0E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302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76E0-1062-4428-9EBC-FB9EEB541CB8}" type="datetimeFigureOut">
              <a:rPr kumimoji="1" lang="ja-JP" altLang="en-US" smtClean="0"/>
              <a:t>2022/3/11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CFF5-8BCE-4EC7-AE44-9CD465AB0E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8465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76E0-1062-4428-9EBC-FB9EEB541CB8}" type="datetimeFigureOut">
              <a:rPr kumimoji="1" lang="ja-JP" altLang="en-US" smtClean="0"/>
              <a:t>2022/3/11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CFF5-8BCE-4EC7-AE44-9CD465AB0E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695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76E0-1062-4428-9EBC-FB9EEB541CB8}" type="datetimeFigureOut">
              <a:rPr kumimoji="1" lang="ja-JP" altLang="en-US" smtClean="0"/>
              <a:t>2022/3/11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CFF5-8BCE-4EC7-AE44-9CD465AB0E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91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76E0-1062-4428-9EBC-FB9EEB541CB8}" type="datetimeFigureOut">
              <a:rPr kumimoji="1" lang="ja-JP" altLang="en-US" smtClean="0"/>
              <a:t>2022/3/11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CFF5-8BCE-4EC7-AE44-9CD465AB0E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90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76E0-1062-4428-9EBC-FB9EEB541CB8}" type="datetimeFigureOut">
              <a:rPr kumimoji="1" lang="ja-JP" altLang="en-US" smtClean="0"/>
              <a:t>2022/3/11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CFF5-8BCE-4EC7-AE44-9CD465AB0E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3233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F76E0-1062-4428-9EBC-FB9EEB541CB8}" type="datetimeFigureOut">
              <a:rPr kumimoji="1" lang="ja-JP" altLang="en-US" smtClean="0"/>
              <a:t>2022/3/11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9CFF5-8BCE-4EC7-AE44-9CD465AB0E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0644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1" lang="ja-JP" altLang="en-US" dirty="0" smtClean="0"/>
              <a:t>作成物</a:t>
            </a:r>
            <a:endParaRPr kumimoji="1" lang="ja-JP" altLang="en-US" dirty="0"/>
          </a:p>
        </p:txBody>
      </p:sp>
      <p:pic>
        <p:nvPicPr>
          <p:cNvPr id="6" name="図 5" descr="画面の領域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742" y="1690688"/>
            <a:ext cx="6397765" cy="4384170"/>
          </a:xfrm>
          <a:prstGeom prst="rect">
            <a:avLst/>
          </a:prstGeom>
        </p:spPr>
      </p:pic>
      <p:sp>
        <p:nvSpPr>
          <p:cNvPr id="7" name="テキスト プレースホルダー 6"/>
          <p:cNvSpPr>
            <a:spLocks noGrp="1"/>
          </p:cNvSpPr>
          <p:nvPr>
            <p:ph type="body" idx="4294967295"/>
          </p:nvPr>
        </p:nvSpPr>
        <p:spPr>
          <a:xfrm>
            <a:off x="8281554" y="1825625"/>
            <a:ext cx="3072245" cy="4351338"/>
          </a:xfrm>
        </p:spPr>
        <p:txBody>
          <a:bodyPr/>
          <a:lstStyle/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643410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1" lang="ja-JP" altLang="en-US" dirty="0" smtClean="0"/>
              <a:t>全体の構造</a:t>
            </a:r>
            <a:endParaRPr kumimoji="1" lang="ja-JP" altLang="en-US" dirty="0"/>
          </a:p>
        </p:txBody>
      </p:sp>
      <p:pic>
        <p:nvPicPr>
          <p:cNvPr id="3" name="図 2" descr="画面の領域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742" y="1690688"/>
            <a:ext cx="6397765" cy="4384170"/>
          </a:xfrm>
          <a:prstGeom prst="rect">
            <a:avLst/>
          </a:prstGeom>
        </p:spPr>
      </p:pic>
      <p:sp>
        <p:nvSpPr>
          <p:cNvPr id="4" name="角丸四角形 3"/>
          <p:cNvSpPr/>
          <p:nvPr/>
        </p:nvSpPr>
        <p:spPr>
          <a:xfrm>
            <a:off x="1418742" y="2279650"/>
            <a:ext cx="6404458" cy="6350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4"/>
          <p:cNvSpPr/>
          <p:nvPr/>
        </p:nvSpPr>
        <p:spPr>
          <a:xfrm>
            <a:off x="1412049" y="2930272"/>
            <a:ext cx="6404458" cy="2600577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1418742" y="5530849"/>
            <a:ext cx="6404458" cy="34924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強調線吹き出し 1 6"/>
          <p:cNvSpPr/>
          <p:nvPr/>
        </p:nvSpPr>
        <p:spPr>
          <a:xfrm>
            <a:off x="8286750" y="2279650"/>
            <a:ext cx="1168400" cy="393700"/>
          </a:xfrm>
          <a:prstGeom prst="accentCallout1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</a:rPr>
              <a:t>header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8" name="強調線吹き出し 1 7"/>
          <p:cNvSpPr/>
          <p:nvPr/>
        </p:nvSpPr>
        <p:spPr>
          <a:xfrm>
            <a:off x="8343900" y="3340100"/>
            <a:ext cx="1778000" cy="342900"/>
          </a:xfrm>
          <a:prstGeom prst="accentCallout1">
            <a:avLst>
              <a:gd name="adj1" fmla="val 33565"/>
              <a:gd name="adj2" fmla="val -7619"/>
              <a:gd name="adj3" fmla="val 129167"/>
              <a:gd name="adj4" fmla="val -2794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err="1" smtClean="0">
                <a:solidFill>
                  <a:schemeClr val="tx1"/>
                </a:solidFill>
              </a:rPr>
              <a:t>div</a:t>
            </a:r>
            <a:r>
              <a:rPr lang="en-US" altLang="ja-JP" b="1" dirty="0" err="1">
                <a:solidFill>
                  <a:schemeClr val="tx1"/>
                </a:solidFill>
              </a:rPr>
              <a:t>#contents</a:t>
            </a:r>
            <a:endParaRPr kumimoji="1" lang="ja-JP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10" name="強調線吹き出し 1 9"/>
          <p:cNvSpPr/>
          <p:nvPr/>
        </p:nvSpPr>
        <p:spPr>
          <a:xfrm>
            <a:off x="8343900" y="5332412"/>
            <a:ext cx="1778000" cy="342900"/>
          </a:xfrm>
          <a:prstGeom prst="accentCallout1">
            <a:avLst>
              <a:gd name="adj1" fmla="val 33565"/>
              <a:gd name="adj2" fmla="val -7619"/>
              <a:gd name="adj3" fmla="val 129167"/>
              <a:gd name="adj4" fmla="val -2794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</a:rPr>
              <a:t>footer</a:t>
            </a:r>
            <a:endParaRPr kumimoji="1" lang="ja-JP" altLang="en-US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148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1" lang="en-US" altLang="ja-JP" dirty="0" smtClean="0"/>
              <a:t>body</a:t>
            </a:r>
            <a:r>
              <a:rPr kumimoji="1" lang="ja-JP" altLang="en-US" dirty="0" smtClean="0"/>
              <a:t>の構造</a:t>
            </a:r>
            <a:endParaRPr kumimoji="1" lang="ja-JP" altLang="en-US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1485900" y="1587500"/>
            <a:ext cx="6108700" cy="3530600"/>
            <a:chOff x="1485900" y="1587500"/>
            <a:chExt cx="9499600" cy="4787900"/>
          </a:xfrm>
        </p:grpSpPr>
        <p:sp>
          <p:nvSpPr>
            <p:cNvPr id="3" name="正方形/長方形 2"/>
            <p:cNvSpPr/>
            <p:nvPr/>
          </p:nvSpPr>
          <p:spPr>
            <a:xfrm>
              <a:off x="1574800" y="1690688"/>
              <a:ext cx="9296400" cy="91281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chemeClr val="tx1"/>
                  </a:solidFill>
                </a:rPr>
                <a:t>header</a:t>
              </a:r>
              <a:endParaRPr kumimoji="1" lang="ja-JP" altLang="en-US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1574800" y="2717800"/>
              <a:ext cx="9296400" cy="2336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b="1" dirty="0" err="1" smtClean="0">
                  <a:solidFill>
                    <a:schemeClr val="tx1"/>
                  </a:solidFill>
                </a:rPr>
                <a:t>div#contents</a:t>
              </a:r>
              <a:endParaRPr kumimoji="1" lang="ja-JP" altLang="en-US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1574800" y="5168900"/>
              <a:ext cx="9296400" cy="10795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chemeClr val="tx1"/>
                  </a:solidFill>
                </a:rPr>
                <a:t>footer</a:t>
              </a:r>
              <a:endParaRPr kumimoji="1" lang="ja-JP" altLang="en-US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1485900" y="1587500"/>
              <a:ext cx="9499600" cy="4787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8" name="強調線吹き出し 1 7"/>
          <p:cNvSpPr/>
          <p:nvPr/>
        </p:nvSpPr>
        <p:spPr>
          <a:xfrm>
            <a:off x="8089900" y="876300"/>
            <a:ext cx="1574800" cy="711200"/>
          </a:xfrm>
          <a:prstGeom prst="accentCallout1">
            <a:avLst>
              <a:gd name="adj1" fmla="val 47321"/>
              <a:gd name="adj2" fmla="val -2688"/>
              <a:gd name="adj3" fmla="val 101786"/>
              <a:gd name="adj4" fmla="val -3672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</a:rPr>
              <a:t>body</a:t>
            </a:r>
            <a:endParaRPr kumimoji="1" lang="ja-JP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089900" y="2006600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全体の構成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5901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1" lang="en-US" altLang="ja-JP" dirty="0" smtClean="0"/>
              <a:t>header</a:t>
            </a:r>
            <a:r>
              <a:rPr kumimoji="1" lang="ja-JP" altLang="en-US" dirty="0" smtClean="0"/>
              <a:t>の構造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531857"/>
            <a:ext cx="9118600" cy="955282"/>
          </a:xfrm>
          <a:prstGeom prst="rect">
            <a:avLst/>
          </a:prstGeom>
        </p:spPr>
      </p:pic>
      <p:sp>
        <p:nvSpPr>
          <p:cNvPr id="4" name="角丸四角形 3"/>
          <p:cNvSpPr/>
          <p:nvPr/>
        </p:nvSpPr>
        <p:spPr>
          <a:xfrm>
            <a:off x="2032000" y="1536700"/>
            <a:ext cx="1905000" cy="9144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5" name="強調線吹き出し 1 4"/>
          <p:cNvSpPr/>
          <p:nvPr/>
        </p:nvSpPr>
        <p:spPr>
          <a:xfrm>
            <a:off x="3441700" y="2755900"/>
            <a:ext cx="2286000" cy="897971"/>
          </a:xfrm>
          <a:prstGeom prst="accentCallout1">
            <a:avLst>
              <a:gd name="adj1" fmla="val 18750"/>
              <a:gd name="adj2" fmla="val -8333"/>
              <a:gd name="adj3" fmla="val -58631"/>
              <a:gd name="adj4" fmla="val -2007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画像：</a:t>
            </a:r>
            <a:r>
              <a:rPr kumimoji="1" lang="en-US" altLang="ja-JP" b="1" dirty="0" smtClean="0">
                <a:solidFill>
                  <a:schemeClr val="tx1"/>
                </a:solidFill>
              </a:rPr>
              <a:t>logo.png</a:t>
            </a:r>
            <a:endParaRPr kumimoji="1" lang="ja-JP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6" name="強調線吹き出し 1 5"/>
          <p:cNvSpPr/>
          <p:nvPr/>
        </p:nvSpPr>
        <p:spPr>
          <a:xfrm>
            <a:off x="6870700" y="2755900"/>
            <a:ext cx="2870200" cy="660400"/>
          </a:xfrm>
          <a:prstGeom prst="accentCallout1">
            <a:avLst>
              <a:gd name="adj1" fmla="val 18750"/>
              <a:gd name="adj2" fmla="val -8333"/>
              <a:gd name="adj3" fmla="val -77313"/>
              <a:gd name="adj4" fmla="val -4143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番号なしリスト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4191000" y="1552298"/>
            <a:ext cx="4521200" cy="9144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277100" y="3412571"/>
            <a:ext cx="3797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施設の</a:t>
            </a:r>
            <a:r>
              <a:rPr lang="ja-JP" altLang="en-US" dirty="0" smtClean="0"/>
              <a:t>ご案内</a:t>
            </a:r>
            <a:endParaRPr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料金プラン</a:t>
            </a:r>
            <a:endParaRPr kumimoji="1"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/>
              <a:t>ご意見・ご要望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769100" y="4699000"/>
            <a:ext cx="375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【CSS】</a:t>
            </a:r>
          </a:p>
          <a:p>
            <a:r>
              <a:rPr lang="ja-JP" altLang="en-US" dirty="0"/>
              <a:t>行頭</a:t>
            </a:r>
            <a:r>
              <a:rPr lang="ja-JP" altLang="en-US" dirty="0" smtClean="0"/>
              <a:t>の文字はなし</a:t>
            </a:r>
            <a:endParaRPr lang="en-US" altLang="ja-JP" dirty="0" smtClean="0"/>
          </a:p>
          <a:p>
            <a:r>
              <a:rPr kumimoji="1" lang="ja-JP" altLang="en-US" dirty="0"/>
              <a:t>角丸</a:t>
            </a:r>
            <a:r>
              <a:rPr kumimoji="1" lang="ja-JP" altLang="en-US" dirty="0" smtClean="0"/>
              <a:t>四角</a:t>
            </a:r>
            <a:endParaRPr kumimoji="1" lang="en-US" altLang="ja-JP" dirty="0" smtClean="0"/>
          </a:p>
          <a:p>
            <a:r>
              <a:rPr lang="ja-JP" altLang="en-US" dirty="0"/>
              <a:t>背</a:t>
            </a:r>
            <a:r>
              <a:rPr lang="ja-JP" altLang="en-US" dirty="0" smtClean="0"/>
              <a:t>景色：オレンジ</a:t>
            </a:r>
            <a:endParaRPr lang="en-US" altLang="ja-JP" dirty="0" smtClean="0"/>
          </a:p>
          <a:p>
            <a:r>
              <a:rPr kumimoji="1" lang="ja-JP" altLang="en-US" dirty="0"/>
              <a:t>文字の</a:t>
            </a:r>
            <a:r>
              <a:rPr kumimoji="1" lang="ja-JP" altLang="en-US" dirty="0" smtClean="0"/>
              <a:t>色：白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36600" y="5261333"/>
            <a:ext cx="5448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header</a:t>
            </a:r>
            <a:r>
              <a:rPr kumimoji="1" lang="ja-JP" altLang="en-US" dirty="0" smtClean="0"/>
              <a:t>タグは全体の入れ物。</a:t>
            </a:r>
            <a:endParaRPr kumimoji="1" lang="en-US" altLang="ja-JP" dirty="0" smtClean="0"/>
          </a:p>
          <a:p>
            <a:r>
              <a:rPr lang="ja-JP" altLang="en-US" dirty="0"/>
              <a:t>　画像</a:t>
            </a:r>
            <a:r>
              <a:rPr lang="ja-JP" altLang="en-US" dirty="0" smtClean="0"/>
              <a:t>と番号なしリストを横並びにしている</a:t>
            </a:r>
            <a:endParaRPr kumimoji="1" lang="ja-JP" altLang="en-US" dirty="0"/>
          </a:p>
        </p:txBody>
      </p:sp>
      <p:sp>
        <p:nvSpPr>
          <p:cNvPr id="11" name="角丸四角形 10"/>
          <p:cNvSpPr/>
          <p:nvPr/>
        </p:nvSpPr>
        <p:spPr>
          <a:xfrm>
            <a:off x="939800" y="1295400"/>
            <a:ext cx="8915400" cy="1371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12" name="強調線吹き出し 1 11"/>
          <p:cNvSpPr/>
          <p:nvPr/>
        </p:nvSpPr>
        <p:spPr>
          <a:xfrm>
            <a:off x="7378700" y="508000"/>
            <a:ext cx="2578101" cy="519906"/>
          </a:xfrm>
          <a:prstGeom prst="accentCallout1">
            <a:avLst>
              <a:gd name="adj1" fmla="val 18750"/>
              <a:gd name="adj2" fmla="val -8333"/>
              <a:gd name="adj3" fmla="val 146698"/>
              <a:gd name="adj4" fmla="val -3636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</a:rPr>
              <a:t>header</a:t>
            </a:r>
            <a:r>
              <a:rPr kumimoji="1" lang="ja-JP" altLang="en-US" b="1" dirty="0" smtClean="0">
                <a:solidFill>
                  <a:schemeClr val="tx1"/>
                </a:solidFill>
              </a:rPr>
              <a:t>　（コンテナ）</a:t>
            </a:r>
          </a:p>
        </p:txBody>
      </p:sp>
      <p:sp>
        <p:nvSpPr>
          <p:cNvPr id="13" name="強調線吹き出し 1 12"/>
          <p:cNvSpPr/>
          <p:nvPr/>
        </p:nvSpPr>
        <p:spPr>
          <a:xfrm>
            <a:off x="9474200" y="1206500"/>
            <a:ext cx="2463800" cy="484188"/>
          </a:xfrm>
          <a:prstGeom prst="accentCallout1">
            <a:avLst>
              <a:gd name="adj1" fmla="val 18750"/>
              <a:gd name="adj2" fmla="val -8333"/>
              <a:gd name="adj3" fmla="val 128238"/>
              <a:gd name="adj4" fmla="val -3103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err="1" smtClean="0">
                <a:solidFill>
                  <a:schemeClr val="tx1"/>
                </a:solidFill>
              </a:rPr>
              <a:t>nav</a:t>
            </a:r>
            <a:r>
              <a:rPr kumimoji="1" lang="ja-JP" altLang="en-US" b="1" dirty="0" smtClean="0">
                <a:solidFill>
                  <a:schemeClr val="tx1"/>
                </a:solidFill>
              </a:rPr>
              <a:t>　ナビゲーション</a:t>
            </a:r>
          </a:p>
        </p:txBody>
      </p:sp>
      <p:sp>
        <p:nvSpPr>
          <p:cNvPr id="14" name="強調線吹き出し 1 13"/>
          <p:cNvSpPr/>
          <p:nvPr/>
        </p:nvSpPr>
        <p:spPr>
          <a:xfrm>
            <a:off x="1079500" y="3213100"/>
            <a:ext cx="1371600" cy="660400"/>
          </a:xfrm>
          <a:prstGeom prst="accentCallout1">
            <a:avLst>
              <a:gd name="adj1" fmla="val 18750"/>
              <a:gd name="adj2" fmla="val -8333"/>
              <a:gd name="adj3" fmla="val -177885"/>
              <a:gd name="adj4" fmla="val 6722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見出し１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H1</a:t>
            </a:r>
            <a:endParaRPr kumimoji="1" lang="ja-JP" altLang="en-US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400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1" lang="en-US" altLang="ja-JP" dirty="0" smtClean="0"/>
              <a:t>header</a:t>
            </a:r>
            <a:r>
              <a:rPr kumimoji="1" lang="ja-JP" altLang="en-US" dirty="0" smtClean="0"/>
              <a:t>部のコード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54" y="2139772"/>
            <a:ext cx="11589646" cy="2304173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127000" y="4711700"/>
            <a:ext cx="116713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smtClean="0"/>
              <a:t>h</a:t>
            </a:r>
            <a:r>
              <a:rPr kumimoji="1" lang="ja-JP" altLang="en-US" dirty="0" smtClean="0"/>
              <a:t>１は見出しタグ。今回の用の使用は珍しい</a:t>
            </a:r>
            <a:endParaRPr kumimoji="1"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err="1" smtClean="0"/>
              <a:t>img</a:t>
            </a:r>
            <a:r>
              <a:rPr lang="ja-JP" altLang="en-US" dirty="0" smtClean="0"/>
              <a:t>は画像の埋め込み</a:t>
            </a:r>
            <a:endParaRPr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err="1" smtClean="0"/>
              <a:t>nav</a:t>
            </a:r>
            <a:r>
              <a:rPr kumimoji="1" lang="ja-JP" altLang="en-US" dirty="0" smtClean="0"/>
              <a:t>はナビゲーション要素</a:t>
            </a:r>
            <a:endParaRPr kumimoji="1"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err="1" smtClean="0"/>
              <a:t>ul</a:t>
            </a:r>
            <a:r>
              <a:rPr lang="ja-JP" altLang="en-US" dirty="0" smtClean="0"/>
              <a:t>は番号なしリスト；通常の行頭文字は「・」</a:t>
            </a:r>
            <a:endParaRPr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/>
              <a:t>li</a:t>
            </a:r>
            <a:r>
              <a:rPr lang="ja-JP" altLang="en-US" dirty="0" smtClean="0"/>
              <a:t>はリストの要素を表す</a:t>
            </a:r>
            <a:endParaRPr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/>
              <a:t>a</a:t>
            </a:r>
            <a:r>
              <a:rPr lang="ja-JP" altLang="en-US" dirty="0" smtClean="0"/>
              <a:t>はリンク；</a:t>
            </a:r>
            <a:r>
              <a:rPr lang="en-US" altLang="ja-JP" dirty="0" err="1" smtClean="0"/>
              <a:t>href</a:t>
            </a:r>
            <a:r>
              <a:rPr lang="ja-JP" altLang="en-US" dirty="0" smtClean="0"/>
              <a:t>属性でジャンプ先を指定している</a:t>
            </a:r>
            <a:endParaRPr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err="1" smtClean="0"/>
              <a:t>img</a:t>
            </a:r>
            <a:r>
              <a:rPr lang="ja-JP" altLang="en-US" smtClean="0"/>
              <a:t>は画像；ナビゲーションメニューは画像で作っている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595413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kumimoji="1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133</Words>
  <Application>Microsoft Office PowerPoint</Application>
  <PresentationFormat>ワイド画面</PresentationFormat>
  <Paragraphs>36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作成物</vt:lpstr>
      <vt:lpstr>全体の構造</vt:lpstr>
      <vt:lpstr>bodyの構造</vt:lpstr>
      <vt:lpstr>headerの構造</vt:lpstr>
      <vt:lpstr>header部のコード</vt:lpstr>
    </vt:vector>
  </TitlesOfParts>
  <Company>コンピュータ教育学院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作成物</dc:title>
  <dc:creator>植田吉祥</dc:creator>
  <cp:lastModifiedBy>植田吉祥</cp:lastModifiedBy>
  <cp:revision>3</cp:revision>
  <dcterms:created xsi:type="dcterms:W3CDTF">2022-03-11T14:34:43Z</dcterms:created>
  <dcterms:modified xsi:type="dcterms:W3CDTF">2022-03-11T14:53:12Z</dcterms:modified>
</cp:coreProperties>
</file>