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FB-D8BE-424C-8509-5B031DCE0600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B8C8-93C6-4522-B424-A3EA04BDE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75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FB-D8BE-424C-8509-5B031DCE0600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B8C8-93C6-4522-B424-A3EA04BDE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82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FB-D8BE-424C-8509-5B031DCE0600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B8C8-93C6-4522-B424-A3EA04BDE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3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FB-D8BE-424C-8509-5B031DCE0600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B8C8-93C6-4522-B424-A3EA04BDE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8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FB-D8BE-424C-8509-5B031DCE0600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B8C8-93C6-4522-B424-A3EA04BDE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43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FB-D8BE-424C-8509-5B031DCE0600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B8C8-93C6-4522-B424-A3EA04BDE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83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FB-D8BE-424C-8509-5B031DCE0600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B8C8-93C6-4522-B424-A3EA04BDE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92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FB-D8BE-424C-8509-5B031DCE0600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B8C8-93C6-4522-B424-A3EA04BDE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1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FB-D8BE-424C-8509-5B031DCE0600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B8C8-93C6-4522-B424-A3EA04BDE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98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FB-D8BE-424C-8509-5B031DCE0600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B8C8-93C6-4522-B424-A3EA04BDE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98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FB-D8BE-424C-8509-5B031DCE0600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B8C8-93C6-4522-B424-A3EA04BDE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2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8BFB-D8BE-424C-8509-5B031DCE0600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CB8C8-93C6-4522-B424-A3EA04BDE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1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89" y="653567"/>
            <a:ext cx="9264362" cy="439740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39634" y="226423"/>
            <a:ext cx="864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【index.html】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11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9" y="438206"/>
            <a:ext cx="8953821" cy="43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5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37" y="268078"/>
            <a:ext cx="9514611" cy="34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2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10" y="475838"/>
            <a:ext cx="8097380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2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297" y="156754"/>
            <a:ext cx="484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【index.css】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2" y="645262"/>
            <a:ext cx="5488801" cy="59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0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8" y="186877"/>
            <a:ext cx="4795301" cy="567622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648" y="186877"/>
            <a:ext cx="4610929" cy="62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3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2" y="343733"/>
            <a:ext cx="4029680" cy="639913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589" y="343733"/>
            <a:ext cx="2775417" cy="9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0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6423" y="182880"/>
            <a:ext cx="598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【concept.css】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1" y="771844"/>
            <a:ext cx="5099935" cy="535028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056" y="552212"/>
            <a:ext cx="3815848" cy="509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1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2" y="161242"/>
            <a:ext cx="4205728" cy="635277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19" y="161242"/>
            <a:ext cx="3480548" cy="63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9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91" y="305926"/>
            <a:ext cx="2879245" cy="25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8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7086" y="18288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【common.css】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2" y="552213"/>
            <a:ext cx="3570435" cy="607334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585" y="552212"/>
            <a:ext cx="3526836" cy="57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9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1" y="380574"/>
            <a:ext cx="8545118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38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0" y="290335"/>
            <a:ext cx="5009357" cy="62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73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36" y="264210"/>
            <a:ext cx="5112649" cy="55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4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23" y="266360"/>
            <a:ext cx="4697543" cy="62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5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56" y="202862"/>
            <a:ext cx="5782195" cy="62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9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" y="345969"/>
            <a:ext cx="976448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8" y="256632"/>
            <a:ext cx="9256065" cy="496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6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1" y="227377"/>
            <a:ext cx="9111435" cy="47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3" y="277405"/>
            <a:ext cx="9314960" cy="40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4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99" y="518706"/>
            <a:ext cx="8249801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3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1257" y="209005"/>
            <a:ext cx="618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【concept.html】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782645"/>
            <a:ext cx="9302178" cy="38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9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6" y="269285"/>
            <a:ext cx="7369938" cy="51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3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15</Words>
  <Application>Microsoft Office PowerPoint</Application>
  <PresentationFormat>A4 210 x 297 mm</PresentationFormat>
  <Paragraphs>5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コンピュータ教育学院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植田吉祥</dc:creator>
  <cp:lastModifiedBy>植田吉祥</cp:lastModifiedBy>
  <cp:revision>3</cp:revision>
  <dcterms:created xsi:type="dcterms:W3CDTF">2023-12-30T13:46:16Z</dcterms:created>
  <dcterms:modified xsi:type="dcterms:W3CDTF">2023-12-30T14:12:23Z</dcterms:modified>
</cp:coreProperties>
</file>