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1494" y="-2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4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20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8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4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31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4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9FD7B-53B1-49A6-9074-76554FB7BBFC}" type="datetimeFigureOut">
              <a:rPr kumimoji="1" lang="ja-JP" altLang="en-US" smtClean="0"/>
              <a:t>2023/8/27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3836-293D-4D88-8CFE-A0A1D205C1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68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0" y="778343"/>
            <a:ext cx="6112416" cy="189229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8684" y="228600"/>
            <a:ext cx="650611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課題６</a:t>
            </a:r>
            <a:endParaRPr kumimoji="1" lang="en-US" altLang="ja-JP" sz="1200" b="1" dirty="0" smtClean="0"/>
          </a:p>
          <a:p>
            <a:r>
              <a:rPr lang="en-US" altLang="ja-JP" sz="1200" b="1" dirty="0" smtClean="0"/>
              <a:t>§index.html</a:t>
            </a:r>
            <a:r>
              <a:rPr lang="ja-JP" altLang="en-US" sz="1200" b="1" dirty="0" smtClean="0"/>
              <a:t>　スタイルファイルの追加</a:t>
            </a:r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/>
          </a:p>
          <a:p>
            <a:r>
              <a:rPr lang="en-US" altLang="ja-JP" sz="1200" b="1" dirty="0" smtClean="0"/>
              <a:t>§concept.html</a:t>
            </a:r>
            <a:r>
              <a:rPr lang="ja-JP" altLang="en-US" sz="1200" b="1" dirty="0" smtClean="0"/>
              <a:t>の修正後の画面</a:t>
            </a:r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 smtClean="0"/>
          </a:p>
          <a:p>
            <a:r>
              <a:rPr lang="en-US" altLang="ja-JP" sz="1200" b="1" dirty="0" smtClean="0"/>
              <a:t>§kadai6.css</a:t>
            </a:r>
            <a:r>
              <a:rPr lang="ja-JP" altLang="en-US" sz="1200" b="1" dirty="0" smtClean="0"/>
              <a:t>　</a:t>
            </a:r>
            <a:endParaRPr lang="en-US" altLang="ja-JP" sz="1200" b="1" dirty="0" smtClean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endParaRPr kumimoji="1" lang="en-US" altLang="ja-JP" sz="1200" b="1" dirty="0" smtClean="0"/>
          </a:p>
          <a:p>
            <a:endParaRPr lang="en-US" altLang="ja-JP" sz="1200" b="1" dirty="0"/>
          </a:p>
          <a:p>
            <a:r>
              <a:rPr lang="en-US" altLang="ja-JP" sz="1200" b="1" dirty="0" smtClean="0"/>
              <a:t>§Style.css</a:t>
            </a:r>
            <a:r>
              <a:rPr lang="ja-JP" altLang="en-US" sz="1200" b="1" dirty="0" smtClean="0"/>
              <a:t>　への変更</a:t>
            </a:r>
            <a:endParaRPr lang="en-US" altLang="ja-JP" sz="1200" b="1" dirty="0" smtClean="0"/>
          </a:p>
          <a:p>
            <a:endParaRPr kumimoji="1" lang="en-US" altLang="ja-JP" sz="12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838200" y="2133600"/>
            <a:ext cx="3368040" cy="2819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0" y="3039922"/>
            <a:ext cx="5400000" cy="406922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7" y="7655100"/>
            <a:ext cx="5242994" cy="1809380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685800" y="8900160"/>
            <a:ext cx="2080260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16861" y="8878161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←</a:t>
            </a:r>
            <a:r>
              <a:rPr kumimoji="1" lang="en-US" altLang="ja-JP" dirty="0" smtClean="0">
                <a:solidFill>
                  <a:srgbClr val="FF0000"/>
                </a:solidFill>
              </a:rPr>
              <a:t>Style.css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の最後に追加する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8684" y="228600"/>
            <a:ext cx="65061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課題６</a:t>
            </a:r>
            <a:endParaRPr kumimoji="1" lang="en-US" altLang="ja-JP" sz="1200" b="1" dirty="0" smtClean="0"/>
          </a:p>
          <a:p>
            <a:r>
              <a:rPr lang="en-US" altLang="ja-JP" sz="1200" b="1" dirty="0" smtClean="0"/>
              <a:t>§concept.html</a:t>
            </a:r>
            <a:r>
              <a:rPr lang="ja-JP" altLang="en-US" sz="1200" b="1" dirty="0" smtClean="0"/>
              <a:t>の修正後の画面</a:t>
            </a:r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r>
              <a:rPr lang="en-US" altLang="ja-JP" sz="1200" b="1" dirty="0" smtClean="0"/>
              <a:t>§kadai6.css</a:t>
            </a:r>
            <a:r>
              <a:rPr lang="ja-JP" altLang="en-US" sz="1200" b="1" dirty="0" smtClean="0"/>
              <a:t>　</a:t>
            </a:r>
            <a:r>
              <a:rPr lang="en-US" altLang="ja-JP" sz="1200" b="1" dirty="0" smtClean="0"/>
              <a:t>Concept.html </a:t>
            </a:r>
            <a:r>
              <a:rPr lang="ja-JP" altLang="en-US" sz="1200" b="1" dirty="0" smtClean="0"/>
              <a:t>のデザインを変更する</a:t>
            </a:r>
            <a:endParaRPr lang="en-US" altLang="ja-JP" sz="1200" b="1" dirty="0" smtClean="0"/>
          </a:p>
          <a:p>
            <a:endParaRPr lang="en-US" altLang="ja-JP" sz="1200" b="1" dirty="0" smtClean="0"/>
          </a:p>
          <a:p>
            <a:r>
              <a:rPr lang="ja-JP" altLang="en-US" sz="1200" b="1" dirty="0" smtClean="0"/>
              <a:t>　</a:t>
            </a:r>
            <a:endParaRPr lang="en-US" altLang="ja-JP" sz="1200" b="1" dirty="0" smtClean="0"/>
          </a:p>
          <a:p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2" y="740941"/>
            <a:ext cx="5400000" cy="114986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89860" y="1737360"/>
            <a:ext cx="3634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</a:rPr>
              <a:t>リンクの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文字列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&lt;A&gt;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&lt;/A&gt;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の間の文字列を削除します。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340" y="7719060"/>
            <a:ext cx="563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 smtClean="0">
                <a:solidFill>
                  <a:srgbClr val="FF0000"/>
                </a:solidFill>
              </a:rPr>
              <a:t>VSCode</a:t>
            </a:r>
            <a:r>
              <a:rPr lang="ja-JP" altLang="en-US" sz="1400" b="1" dirty="0">
                <a:solidFill>
                  <a:srgbClr val="FF0000"/>
                </a:solidFill>
              </a:rPr>
              <a:t>で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、右クリック→ドキュメントのフォーマットを使用して、全ての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HTML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・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CSS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の清書を行います。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2" y="2403147"/>
            <a:ext cx="5350899" cy="52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62</Words>
  <Application>Microsoft Office PowerPoint</Application>
  <PresentationFormat>A4 210 x 297 mm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快活CLUB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快活CLUB</dc:creator>
  <cp:lastModifiedBy>快活CLUB</cp:lastModifiedBy>
  <cp:revision>4</cp:revision>
  <dcterms:created xsi:type="dcterms:W3CDTF">2023-08-26T23:17:47Z</dcterms:created>
  <dcterms:modified xsi:type="dcterms:W3CDTF">2023-08-26T23:50:19Z</dcterms:modified>
</cp:coreProperties>
</file>