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938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72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76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6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14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4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2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2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3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41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36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51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83232-EAE9-4CC4-B2CB-7C3FDD9AFFC1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3DA2-A533-4715-9864-DD9FBF79B5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34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6570"/>
          <a:stretch/>
        </p:blipFill>
        <p:spPr>
          <a:xfrm>
            <a:off x="204337" y="810091"/>
            <a:ext cx="6287377" cy="231410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04337" y="286871"/>
            <a:ext cx="5192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コンテンツエリアの</a:t>
            </a:r>
            <a:r>
              <a:rPr lang="ja-JP" altLang="en-US" sz="1400" b="1" dirty="0" smtClean="0"/>
              <a:t>作成</a:t>
            </a:r>
            <a:endParaRPr lang="en-US" altLang="ja-JP" sz="1400" b="1" dirty="0" smtClean="0"/>
          </a:p>
          <a:p>
            <a:r>
              <a:rPr kumimoji="1" lang="en-US" altLang="ja-JP" sz="1400" b="1" dirty="0" smtClean="0"/>
              <a:t>Index.html</a:t>
            </a:r>
            <a:r>
              <a:rPr kumimoji="1" lang="ja-JP" altLang="en-US" sz="1400" b="1" dirty="0" smtClean="0"/>
              <a:t>　</a:t>
            </a:r>
            <a:r>
              <a:rPr kumimoji="1" lang="en-US" altLang="ja-JP" sz="1400" b="1" dirty="0" smtClean="0"/>
              <a:t>CSS</a:t>
            </a:r>
            <a:r>
              <a:rPr kumimoji="1" lang="ja-JP" altLang="en-US" sz="1400" b="1" dirty="0" smtClean="0"/>
              <a:t>読み込みの追加</a:t>
            </a:r>
            <a:endParaRPr kumimoji="1" lang="en-US" altLang="ja-JP" sz="1400" b="1" dirty="0" smtClean="0"/>
          </a:p>
          <a:p>
            <a:endParaRPr lang="en-US" altLang="ja-JP" sz="1400" b="1" dirty="0"/>
          </a:p>
          <a:p>
            <a:endParaRPr kumimoji="1" lang="en-US" altLang="ja-JP" sz="1400" b="1" dirty="0" smtClean="0"/>
          </a:p>
          <a:p>
            <a:endParaRPr lang="en-US" altLang="ja-JP" sz="1400" b="1" dirty="0"/>
          </a:p>
          <a:p>
            <a:endParaRPr kumimoji="1" lang="en-US" altLang="ja-JP" sz="1400" b="1" dirty="0" smtClean="0"/>
          </a:p>
          <a:p>
            <a:endParaRPr lang="en-US" altLang="ja-JP" sz="1400" b="1" dirty="0"/>
          </a:p>
          <a:p>
            <a:endParaRPr kumimoji="1" lang="en-US" altLang="ja-JP" sz="1400" b="1" dirty="0" smtClean="0"/>
          </a:p>
          <a:p>
            <a:endParaRPr lang="en-US" altLang="ja-JP" sz="1400" b="1" dirty="0"/>
          </a:p>
          <a:p>
            <a:endParaRPr kumimoji="1" lang="en-US" altLang="ja-JP" sz="1400" b="1" dirty="0" smtClean="0"/>
          </a:p>
          <a:p>
            <a:endParaRPr lang="en-US" altLang="ja-JP" sz="1400" b="1" dirty="0"/>
          </a:p>
          <a:p>
            <a:endParaRPr kumimoji="1" lang="en-US" altLang="ja-JP" sz="1400" b="1" dirty="0" smtClean="0"/>
          </a:p>
          <a:p>
            <a:endParaRPr lang="en-US" altLang="ja-JP" sz="1400" b="1" dirty="0"/>
          </a:p>
          <a:p>
            <a:endParaRPr kumimoji="1" lang="en-US" altLang="ja-JP" sz="1400" b="1" dirty="0" smtClean="0"/>
          </a:p>
          <a:p>
            <a:r>
              <a:rPr lang="ja-JP" altLang="en-US" sz="1400" b="1" dirty="0"/>
              <a:t>現在の</a:t>
            </a:r>
            <a:r>
              <a:rPr lang="ja-JP" altLang="en-US" sz="1400" b="1" dirty="0" smtClean="0"/>
              <a:t>画面の状態</a:t>
            </a:r>
            <a:endParaRPr kumimoji="1" lang="en-US" altLang="ja-JP" sz="1400" b="1" dirty="0" smtClean="0"/>
          </a:p>
          <a:p>
            <a:endParaRPr kumimoji="1" lang="ja-JP" altLang="en-US" sz="1400" b="1" dirty="0"/>
          </a:p>
        </p:txBody>
      </p:sp>
      <p:sp>
        <p:nvSpPr>
          <p:cNvPr id="7" name="角丸四角形 6"/>
          <p:cNvSpPr/>
          <p:nvPr/>
        </p:nvSpPr>
        <p:spPr>
          <a:xfrm>
            <a:off x="914400" y="2616200"/>
            <a:ext cx="4216400" cy="254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37" y="3647420"/>
            <a:ext cx="6287377" cy="44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5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4337" y="286871"/>
            <a:ext cx="5192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コンテンツエリアの</a:t>
            </a:r>
            <a:r>
              <a:rPr lang="ja-JP" altLang="en-US" sz="1400" b="1" dirty="0" smtClean="0"/>
              <a:t>作成</a:t>
            </a:r>
            <a:endParaRPr lang="en-US" altLang="ja-JP" sz="1400" b="1" dirty="0" smtClean="0"/>
          </a:p>
          <a:p>
            <a:r>
              <a:rPr lang="en-US" altLang="ja-JP" sz="1400" b="1" dirty="0" smtClean="0"/>
              <a:t>§kadai4.css</a:t>
            </a:r>
          </a:p>
          <a:p>
            <a:endParaRPr kumimoji="1" lang="ja-JP" altLang="en-US" sz="1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37" y="844233"/>
            <a:ext cx="5525271" cy="453453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9" y="5378766"/>
            <a:ext cx="5477639" cy="275310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69" y="8093770"/>
            <a:ext cx="516327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7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</Words>
  <Application>Microsoft Office PowerPoint</Application>
  <PresentationFormat>A4 210 x 297 mm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快活CLUB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快活CLUB</dc:creator>
  <cp:lastModifiedBy>快活CLUB</cp:lastModifiedBy>
  <cp:revision>1</cp:revision>
  <dcterms:created xsi:type="dcterms:W3CDTF">2023-08-26T17:06:10Z</dcterms:created>
  <dcterms:modified xsi:type="dcterms:W3CDTF">2023-08-26T17:12:30Z</dcterms:modified>
</cp:coreProperties>
</file>