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9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72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76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6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14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4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2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2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3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41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36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51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34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37" y="828196"/>
            <a:ext cx="5400000" cy="431520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04337" y="286871"/>
            <a:ext cx="5192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コンテンツエリアの</a:t>
            </a:r>
            <a:r>
              <a:rPr lang="ja-JP" altLang="en-US" sz="1400" b="1" dirty="0" smtClean="0"/>
              <a:t>作成</a:t>
            </a:r>
            <a:endParaRPr lang="en-US" altLang="ja-JP" sz="1400" b="1" dirty="0" smtClean="0"/>
          </a:p>
          <a:p>
            <a:r>
              <a:rPr lang="en-US" altLang="ja-JP" sz="1400" b="1" dirty="0" smtClean="0"/>
              <a:t>§consept.html</a:t>
            </a:r>
            <a:r>
              <a:rPr lang="ja-JP" altLang="en-US" sz="1400" b="1" dirty="0" smtClean="0"/>
              <a:t>の仕上がり</a:t>
            </a:r>
            <a:endParaRPr kumimoji="1" lang="en-US" altLang="ja-JP" sz="1400" b="1" dirty="0" smtClean="0"/>
          </a:p>
          <a:p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4975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37" y="810091"/>
            <a:ext cx="5839640" cy="478221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04337" y="286871"/>
            <a:ext cx="5192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コンテンツエリアの</a:t>
            </a:r>
            <a:r>
              <a:rPr lang="ja-JP" altLang="en-US" sz="1400" b="1" dirty="0" smtClean="0"/>
              <a:t>作成</a:t>
            </a:r>
            <a:endParaRPr lang="en-US" altLang="ja-JP" sz="1400" b="1" dirty="0" smtClean="0"/>
          </a:p>
          <a:p>
            <a:r>
              <a:rPr lang="en-US" altLang="ja-JP" sz="1400" b="1" dirty="0" smtClean="0"/>
              <a:t>§consept.html</a:t>
            </a:r>
            <a:r>
              <a:rPr lang="ja-JP" altLang="en-US" sz="1400" b="1" dirty="0" smtClean="0"/>
              <a:t>のコード</a:t>
            </a:r>
            <a:endParaRPr kumimoji="1" lang="ja-JP" altLang="en-US" sz="14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6" y="5592308"/>
            <a:ext cx="581106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9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4" y="237758"/>
            <a:ext cx="5811061" cy="525853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b="55354"/>
          <a:stretch/>
        </p:blipFill>
        <p:spPr>
          <a:xfrm>
            <a:off x="304394" y="5496292"/>
            <a:ext cx="5687219" cy="219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4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t="44452"/>
          <a:stretch/>
        </p:blipFill>
        <p:spPr>
          <a:xfrm>
            <a:off x="323444" y="247650"/>
            <a:ext cx="5687219" cy="272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2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13</Words>
  <Application>Microsoft Office PowerPoint</Application>
  <PresentationFormat>A4 210 x 297 mm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快活CLUB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快活CLUB</dc:creator>
  <cp:lastModifiedBy>快活CLUB</cp:lastModifiedBy>
  <cp:revision>3</cp:revision>
  <dcterms:created xsi:type="dcterms:W3CDTF">2023-08-26T17:06:10Z</dcterms:created>
  <dcterms:modified xsi:type="dcterms:W3CDTF">2023-08-26T17:42:34Z</dcterms:modified>
</cp:coreProperties>
</file>