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83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0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7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4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05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E560-DDD8-47DC-BB44-8D1D0B2B378C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D631-EFF4-455F-97A8-7DA5F0C60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6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96235" y="388307"/>
            <a:ext cx="1365337" cy="325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8619" y="901874"/>
            <a:ext cx="2680568" cy="40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 → </a:t>
            </a:r>
            <a:r>
              <a:rPr kumimoji="1" lang="en-US" altLang="ja-JP" dirty="0" smtClean="0">
                <a:solidFill>
                  <a:schemeClr val="tx1"/>
                </a:solidFill>
              </a:rPr>
              <a:t>Index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8619" y="1490597"/>
            <a:ext cx="2680568" cy="40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‐</a:t>
            </a:r>
            <a:r>
              <a:rPr kumimoji="1" lang="ja-JP" altLang="en-US" dirty="0" smtClean="0">
                <a:solidFill>
                  <a:schemeClr val="tx1"/>
                </a:solidFill>
              </a:rPr>
              <a:t>１ → </a:t>
            </a:r>
            <a:r>
              <a:rPr kumimoji="1" lang="en-US" altLang="ja-JP" dirty="0" smtClean="0">
                <a:solidFill>
                  <a:schemeClr val="tx1"/>
                </a:solidFill>
              </a:rPr>
              <a:t>Result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538620" y="2254685"/>
            <a:ext cx="2680567" cy="7515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Index &gt; N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19188" y="2314463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04581" y="2821581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538619" y="3197362"/>
            <a:ext cx="2680569" cy="7515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A[Index] = X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8619" y="4274602"/>
            <a:ext cx="2680568" cy="40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Index + 1 </a:t>
            </a:r>
            <a:r>
              <a:rPr kumimoji="1" lang="ja-JP" altLang="en-US" dirty="0" smtClean="0">
                <a:solidFill>
                  <a:schemeClr val="tx1"/>
                </a:solidFill>
              </a:rPr>
              <a:t>→ </a:t>
            </a:r>
            <a:r>
              <a:rPr kumimoji="1" lang="en-US" altLang="ja-JP" dirty="0" smtClean="0">
                <a:solidFill>
                  <a:schemeClr val="tx1"/>
                </a:solidFill>
              </a:rPr>
              <a:t>Index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9188" y="3154420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29424" y="3807200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6" name="直線コネクタ 15"/>
          <p:cNvCxnSpPr>
            <a:stCxn id="4" idx="2"/>
            <a:endCxn id="6" idx="0"/>
          </p:cNvCxnSpPr>
          <p:nvPr/>
        </p:nvCxnSpPr>
        <p:spPr>
          <a:xfrm flipH="1">
            <a:off x="1878903" y="713984"/>
            <a:ext cx="1" cy="187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7" idx="0"/>
          </p:cNvCxnSpPr>
          <p:nvPr/>
        </p:nvCxnSpPr>
        <p:spPr>
          <a:xfrm>
            <a:off x="1878903" y="1302707"/>
            <a:ext cx="0" cy="187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2"/>
            <a:endCxn id="8" idx="0"/>
          </p:cNvCxnSpPr>
          <p:nvPr/>
        </p:nvCxnSpPr>
        <p:spPr>
          <a:xfrm>
            <a:off x="1878903" y="1891430"/>
            <a:ext cx="1" cy="363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8" idx="2"/>
            <a:endCxn id="11" idx="0"/>
          </p:cNvCxnSpPr>
          <p:nvPr/>
        </p:nvCxnSpPr>
        <p:spPr>
          <a:xfrm>
            <a:off x="1878904" y="3006247"/>
            <a:ext cx="0" cy="19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1" idx="2"/>
            <a:endCxn id="12" idx="0"/>
          </p:cNvCxnSpPr>
          <p:nvPr/>
        </p:nvCxnSpPr>
        <p:spPr>
          <a:xfrm flipH="1">
            <a:off x="1878903" y="3948924"/>
            <a:ext cx="1" cy="325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 rot="5400000" flipH="1" flipV="1">
            <a:off x="-695197" y="3075142"/>
            <a:ext cx="3544869" cy="1603332"/>
          </a:xfrm>
          <a:prstGeom prst="bentConnector3">
            <a:avLst>
              <a:gd name="adj1" fmla="val 998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2" idx="2"/>
          </p:cNvCxnSpPr>
          <p:nvPr/>
        </p:nvCxnSpPr>
        <p:spPr>
          <a:xfrm rot="5400000">
            <a:off x="590335" y="4360673"/>
            <a:ext cx="973806" cy="160333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482233" y="4272463"/>
            <a:ext cx="2680568" cy="40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Index</a:t>
            </a:r>
            <a:r>
              <a:rPr kumimoji="1" lang="ja-JP" altLang="en-US" dirty="0" smtClean="0">
                <a:solidFill>
                  <a:schemeClr val="tx1"/>
                </a:solidFill>
              </a:rPr>
              <a:t> → </a:t>
            </a:r>
            <a:r>
              <a:rPr kumimoji="1" lang="en-US" altLang="ja-JP" dirty="0" smtClean="0">
                <a:solidFill>
                  <a:schemeClr val="tx1"/>
                </a:solidFill>
              </a:rPr>
              <a:t>Result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カギ線コネクタ 40"/>
          <p:cNvCxnSpPr>
            <a:stCxn id="11" idx="3"/>
            <a:endCxn id="36" idx="0"/>
          </p:cNvCxnSpPr>
          <p:nvPr/>
        </p:nvCxnSpPr>
        <p:spPr>
          <a:xfrm>
            <a:off x="3219188" y="3573143"/>
            <a:ext cx="1603329" cy="6993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36" idx="2"/>
          </p:cNvCxnSpPr>
          <p:nvPr/>
        </p:nvCxnSpPr>
        <p:spPr>
          <a:xfrm rot="5400000">
            <a:off x="2862737" y="3689462"/>
            <a:ext cx="975946" cy="294361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482233" y="4782975"/>
            <a:ext cx="2680568" cy="40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N+1</a:t>
            </a:r>
            <a:r>
              <a:rPr kumimoji="1" lang="ja-JP" altLang="en-US" dirty="0" smtClean="0">
                <a:solidFill>
                  <a:schemeClr val="tx1"/>
                </a:solidFill>
              </a:rPr>
              <a:t> → </a:t>
            </a:r>
            <a:r>
              <a:rPr kumimoji="1" lang="en-US" altLang="ja-JP" dirty="0" smtClean="0">
                <a:solidFill>
                  <a:schemeClr val="tx1"/>
                </a:solidFill>
              </a:rPr>
              <a:t>Index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7" name="カギ線コネクタ 46"/>
          <p:cNvCxnSpPr>
            <a:stCxn id="8" idx="3"/>
          </p:cNvCxnSpPr>
          <p:nvPr/>
        </p:nvCxnSpPr>
        <p:spPr>
          <a:xfrm>
            <a:off x="3219187" y="2630466"/>
            <a:ext cx="3206659" cy="338203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52"/>
          <p:cNvSpPr/>
          <p:nvPr/>
        </p:nvSpPr>
        <p:spPr>
          <a:xfrm>
            <a:off x="1144563" y="7303235"/>
            <a:ext cx="1365337" cy="325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4" name="カギ線コネクタ 53"/>
          <p:cNvCxnSpPr/>
          <p:nvPr/>
        </p:nvCxnSpPr>
        <p:spPr>
          <a:xfrm rot="10800000" flipV="1">
            <a:off x="1878903" y="5984776"/>
            <a:ext cx="4546944" cy="61414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20244" y="26465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⓪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628" y="740647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9" y="1329185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2248" y="22203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248" y="3183767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2247" y="3910278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219183" y="392709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5342" y="462103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2247" y="6335320"/>
            <a:ext cx="29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⑧</a:t>
            </a:r>
            <a:endParaRPr kumimoji="1" lang="ja-JP" altLang="en-US" dirty="0"/>
          </a:p>
        </p:txBody>
      </p:sp>
      <p:sp>
        <p:nvSpPr>
          <p:cNvPr id="66" name="平行四辺形 65"/>
          <p:cNvSpPr/>
          <p:nvPr/>
        </p:nvSpPr>
        <p:spPr>
          <a:xfrm>
            <a:off x="538619" y="6619048"/>
            <a:ext cx="2680564" cy="385082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Index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を出力</a:t>
            </a:r>
          </a:p>
        </p:txBody>
      </p:sp>
      <p:cxnSp>
        <p:nvCxnSpPr>
          <p:cNvPr id="67" name="カギ線コネクタ 66"/>
          <p:cNvCxnSpPr>
            <a:stCxn id="66" idx="3"/>
            <a:endCxn id="53" idx="0"/>
          </p:cNvCxnSpPr>
          <p:nvPr/>
        </p:nvCxnSpPr>
        <p:spPr>
          <a:xfrm rot="5400000">
            <a:off x="1679447" y="7151915"/>
            <a:ext cx="299105" cy="35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65785" y="7270482"/>
            <a:ext cx="29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97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44</Words>
  <Application>Microsoft Office PowerPoint</Application>
  <PresentationFormat>A4 210 x 297 mm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3</cp:revision>
  <dcterms:created xsi:type="dcterms:W3CDTF">2023-07-03T14:20:50Z</dcterms:created>
  <dcterms:modified xsi:type="dcterms:W3CDTF">2023-07-03T14:46:24Z</dcterms:modified>
</cp:coreProperties>
</file>