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94" y="-3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35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98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5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42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4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10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68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68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FCF7-B5A3-400B-A0A6-9493E8E0476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98D3-31D1-4876-AA3C-43E781C3C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24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CA3A48-7E55-47D1-978A-C712EE0FCA1B}"/>
              </a:ext>
            </a:extLst>
          </p:cNvPr>
          <p:cNvSpPr txBox="1"/>
          <p:nvPr/>
        </p:nvSpPr>
        <p:spPr>
          <a:xfrm>
            <a:off x="266700" y="400050"/>
            <a:ext cx="6305550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テーマ：画像のギャラリーを作る。</a:t>
            </a:r>
            <a:endParaRPr kumimoji="1" lang="en-US" altLang="ja-JP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592C8C-C1ED-4213-9F11-F0264F8B9642}"/>
              </a:ext>
            </a:extLst>
          </p:cNvPr>
          <p:cNvSpPr txBox="1"/>
          <p:nvPr/>
        </p:nvSpPr>
        <p:spPr>
          <a:xfrm>
            <a:off x="266700" y="904875"/>
            <a:ext cx="62388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並べた画像をクリックすると、メインの画像表示のエリアに大きく映し出すようにします。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①　絵を横方向に指定した数だけ並べる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いまは、</a:t>
            </a:r>
            <a:r>
              <a:rPr kumimoji="1" lang="en-US" altLang="ja-JP" dirty="0"/>
              <a:t>Window</a:t>
            </a:r>
            <a:r>
              <a:rPr kumimoji="1" lang="ja-JP" altLang="en-US" dirty="0"/>
              <a:t>のサイズを変更すると、横方向に</a:t>
            </a:r>
            <a:endParaRPr kumimoji="1" lang="en-US" altLang="ja-JP" dirty="0"/>
          </a:p>
          <a:p>
            <a:r>
              <a:rPr kumimoji="1" lang="ja-JP" altLang="en-US" dirty="0"/>
              <a:t>　　　並べている写真の枚数が変わります。</a:t>
            </a:r>
            <a:endParaRPr kumimoji="1" lang="en-US" altLang="ja-JP" dirty="0"/>
          </a:p>
          <a:p>
            <a:r>
              <a:rPr kumimoji="1" lang="ja-JP" altLang="en-US" dirty="0"/>
              <a:t>　　　画面の幅を変えると下のようになります。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　画面の横幅を設定します。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body</a:t>
            </a:r>
            <a:r>
              <a:rPr kumimoji="1" lang="ja-JP" altLang="en-US" dirty="0"/>
              <a:t>タグの横幅を設定します。</a:t>
            </a:r>
            <a:endParaRPr kumimoji="1" lang="en-US" altLang="ja-JP" dirty="0"/>
          </a:p>
          <a:p>
            <a:r>
              <a:rPr kumimoji="1" lang="ja-JP" altLang="en-US" dirty="0"/>
              <a:t>　　この設定を入れると、写真の大きさから、横方向の</a:t>
            </a:r>
            <a:endParaRPr kumimoji="1" lang="en-US" altLang="ja-JP" dirty="0"/>
          </a:p>
          <a:p>
            <a:r>
              <a:rPr kumimoji="1" lang="ja-JP" altLang="en-US" dirty="0"/>
              <a:t>　　写真の数が決まります。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9C7FCFF-EA7F-4C2B-B03F-E63F18AAE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7" y="2936200"/>
            <a:ext cx="4089006" cy="12392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2C91B1D-8E72-4C0A-85A2-5F6553EB5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7" y="4391998"/>
            <a:ext cx="2149278" cy="166777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1394DCC-214C-49A2-B3D9-E0FEC56C0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7362718"/>
            <a:ext cx="5515745" cy="1524213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CE3AA8D-930E-4690-BE0D-37B6A6481BEE}"/>
              </a:ext>
            </a:extLst>
          </p:cNvPr>
          <p:cNvSpPr/>
          <p:nvPr/>
        </p:nvSpPr>
        <p:spPr>
          <a:xfrm>
            <a:off x="1524000" y="8020050"/>
            <a:ext cx="2447925" cy="43815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6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FFADCE-0408-4239-8E5C-60D97857115A}"/>
              </a:ext>
            </a:extLst>
          </p:cNvPr>
          <p:cNvSpPr txBox="1"/>
          <p:nvPr/>
        </p:nvSpPr>
        <p:spPr>
          <a:xfrm>
            <a:off x="266700" y="904875"/>
            <a:ext cx="6238875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つ目の写真の設定を外します。</a:t>
            </a:r>
            <a:endParaRPr kumimoji="1" lang="en-US" altLang="ja-JP" dirty="0"/>
          </a:p>
          <a:p>
            <a:r>
              <a:rPr kumimoji="1" lang="ja-JP" altLang="en-US" dirty="0"/>
              <a:t>　　次の部分を削除します。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④　絵の大きさがそろいました。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⑤　画像の表示エリアを追加します。</a:t>
            </a:r>
            <a:endParaRPr kumimoji="1" lang="en-US" altLang="ja-JP" dirty="0"/>
          </a:p>
          <a:p>
            <a:r>
              <a:rPr kumimoji="1" lang="ja-JP" altLang="en-US" dirty="0"/>
              <a:t>　　小さな画像（サムネイル）がクリックされたときに、</a:t>
            </a:r>
            <a:endParaRPr kumimoji="1" lang="en-US" altLang="ja-JP" dirty="0"/>
          </a:p>
          <a:p>
            <a:r>
              <a:rPr kumimoji="1" lang="ja-JP" altLang="en-US" dirty="0"/>
              <a:t>　　大きく表示をするエリアを作成します。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絵を表示する大きさは、横</a:t>
            </a:r>
            <a:r>
              <a:rPr kumimoji="1" lang="en-US" altLang="ja-JP" dirty="0"/>
              <a:t>600px</a:t>
            </a:r>
            <a:r>
              <a:rPr kumimoji="1" lang="ja-JP" altLang="en-US" dirty="0"/>
              <a:t>、縦</a:t>
            </a:r>
            <a:r>
              <a:rPr kumimoji="1" lang="en-US" altLang="ja-JP" dirty="0"/>
              <a:t>400px</a:t>
            </a:r>
            <a:r>
              <a:rPr kumimoji="1" lang="ja-JP" altLang="en-US" dirty="0"/>
              <a:t>にします。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後で、この部分に絵を変えていくので、名前（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）を</a:t>
            </a:r>
            <a:endParaRPr kumimoji="1" lang="en-US" altLang="ja-JP" dirty="0"/>
          </a:p>
          <a:p>
            <a:r>
              <a:rPr kumimoji="1" lang="ja-JP" altLang="en-US" dirty="0"/>
              <a:t>　　「</a:t>
            </a:r>
            <a:r>
              <a:rPr kumimoji="1" lang="en-US" altLang="ja-JP" dirty="0" err="1"/>
              <a:t>mainPicture</a:t>
            </a:r>
            <a:r>
              <a:rPr kumimoji="1" lang="ja-JP" altLang="en-US" dirty="0"/>
              <a:t>」としています。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B81B0E-7E01-4C2C-BE50-7E3A13D19535}"/>
              </a:ext>
            </a:extLst>
          </p:cNvPr>
          <p:cNvGrpSpPr/>
          <p:nvPr/>
        </p:nvGrpSpPr>
        <p:grpSpPr>
          <a:xfrm>
            <a:off x="733425" y="1551206"/>
            <a:ext cx="5524500" cy="1308435"/>
            <a:chOff x="733425" y="1551206"/>
            <a:chExt cx="5524500" cy="130843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74B7F2E4-9BF8-4F17-866F-ADD28DE7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25" y="1551206"/>
              <a:ext cx="5524500" cy="1308434"/>
            </a:xfrm>
            <a:prstGeom prst="rect">
              <a:avLst/>
            </a:prstGeom>
          </p:spPr>
        </p:pic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C7B46CB-E3D3-4613-9818-24DF97AAFAE1}"/>
                </a:ext>
              </a:extLst>
            </p:cNvPr>
            <p:cNvSpPr/>
            <p:nvPr/>
          </p:nvSpPr>
          <p:spPr>
            <a:xfrm>
              <a:off x="1162050" y="1847851"/>
              <a:ext cx="2743200" cy="101179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93665D0-FAD4-4D5E-A14D-8FE054608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7" y="4929184"/>
            <a:ext cx="38105" cy="4763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B4D7386-4A48-4579-A6CA-339284027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3586003"/>
            <a:ext cx="5524500" cy="1846651"/>
          </a:xfrm>
          <a:prstGeom prst="rect">
            <a:avLst/>
          </a:prstGeom>
        </p:spPr>
      </p:pic>
      <p:pic>
        <p:nvPicPr>
          <p:cNvPr id="15" name="図 14" descr="テキスト, スコアボード, 壁, 室内 が含まれている画像&#10;&#10;自動的に生成された説明">
            <a:extLst>
              <a:ext uri="{FF2B5EF4-FFF2-40B4-BE49-F238E27FC236}">
                <a16:creationId xmlns:a16="http://schemas.microsoft.com/office/drawing/2014/main" id="{17BB7FE6-408E-48C4-94A1-DB3FEE800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6463290"/>
            <a:ext cx="5524500" cy="1849078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FB9B52B-66B7-4088-B3AD-CA61E480A16E}"/>
              </a:ext>
            </a:extLst>
          </p:cNvPr>
          <p:cNvSpPr/>
          <p:nvPr/>
        </p:nvSpPr>
        <p:spPr>
          <a:xfrm>
            <a:off x="1000125" y="7496175"/>
            <a:ext cx="5124450" cy="56197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1DF597-F4E9-47B7-8C71-909599432D26}"/>
              </a:ext>
            </a:extLst>
          </p:cNvPr>
          <p:cNvSpPr txBox="1"/>
          <p:nvPr/>
        </p:nvSpPr>
        <p:spPr>
          <a:xfrm>
            <a:off x="266700" y="904875"/>
            <a:ext cx="62388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⑥　</a:t>
            </a:r>
            <a:r>
              <a:rPr kumimoji="1" lang="en-US" altLang="ja-JP" dirty="0"/>
              <a:t>CSS</a:t>
            </a:r>
            <a:r>
              <a:rPr kumimoji="1" lang="ja-JP" altLang="en-US" dirty="0"/>
              <a:t>部分でデザインのサイズを指定します。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上のサムネイルの幅と、メインの画面のサイズが同</a:t>
            </a:r>
            <a:endParaRPr kumimoji="1" lang="en-US" altLang="ja-JP" dirty="0"/>
          </a:p>
          <a:p>
            <a:r>
              <a:rPr kumimoji="1" lang="ja-JP" altLang="en-US" dirty="0"/>
              <a:t>　　　じサイズになるように調整しましょう。</a:t>
            </a:r>
            <a:endParaRPr kumimoji="1" lang="en-US" altLang="ja-JP" dirty="0"/>
          </a:p>
          <a:p>
            <a:r>
              <a:rPr kumimoji="1" lang="ja-JP" altLang="en-US" dirty="0"/>
              <a:t>　　　（計算でできるけれど、ここでは数字を変えてチャ</a:t>
            </a:r>
            <a:endParaRPr kumimoji="1" lang="en-US" altLang="ja-JP" dirty="0"/>
          </a:p>
          <a:p>
            <a:r>
              <a:rPr kumimoji="1" lang="ja-JP" altLang="en-US" dirty="0"/>
              <a:t>　　　　レンジしてみてください）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修正すると、次のようなイメージになります。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C05BC4-3E31-4304-ACA2-D714705D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4" y="2419217"/>
            <a:ext cx="5163271" cy="1905266"/>
          </a:xfrm>
          <a:prstGeom prst="rect">
            <a:avLst/>
          </a:prstGeom>
        </p:spPr>
      </p:pic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63D96821-DDD7-402C-9952-0F2238D86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4" y="4819984"/>
            <a:ext cx="5163271" cy="2538106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1E671AD-894B-4A5D-AB32-CCEC10E7AAED}"/>
              </a:ext>
            </a:extLst>
          </p:cNvPr>
          <p:cNvSpPr/>
          <p:nvPr/>
        </p:nvSpPr>
        <p:spPr>
          <a:xfrm>
            <a:off x="3428999" y="6786590"/>
            <a:ext cx="2247900" cy="571500"/>
          </a:xfrm>
          <a:prstGeom prst="wedgeRoundRectCallout">
            <a:avLst>
              <a:gd name="adj1" fmla="val -65743"/>
              <a:gd name="adj2" fmla="val -5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ここがメイン画像のスペース</a:t>
            </a:r>
          </a:p>
        </p:txBody>
      </p:sp>
    </p:spTree>
    <p:extLst>
      <p:ext uri="{BB962C8B-B14F-4D97-AF65-F5344CB8AC3E}">
        <p14:creationId xmlns:p14="http://schemas.microsoft.com/office/powerpoint/2010/main" val="51699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2EDA53-C149-461C-806C-90F77ABB9265}"/>
              </a:ext>
            </a:extLst>
          </p:cNvPr>
          <p:cNvSpPr txBox="1"/>
          <p:nvPr/>
        </p:nvSpPr>
        <p:spPr>
          <a:xfrm>
            <a:off x="266700" y="400050"/>
            <a:ext cx="6305550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プログラムを書いて、画像を切り替える</a:t>
            </a:r>
            <a:endParaRPr kumimoji="1" lang="en-US" altLang="ja-JP" sz="20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32E870-A3C4-4FB8-A7B1-29AA43586011}"/>
              </a:ext>
            </a:extLst>
          </p:cNvPr>
          <p:cNvSpPr txBox="1"/>
          <p:nvPr/>
        </p:nvSpPr>
        <p:spPr>
          <a:xfrm>
            <a:off x="266700" y="904875"/>
            <a:ext cx="630555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　</a:t>
            </a:r>
            <a:r>
              <a:rPr kumimoji="1" lang="en-US" altLang="ja-JP" dirty="0"/>
              <a:t>&lt;/style&gt;&lt;/head&gt;</a:t>
            </a:r>
            <a:r>
              <a:rPr kumimoji="1" lang="ja-JP" altLang="en-US" dirty="0"/>
              <a:t>のタグの間に</a:t>
            </a:r>
            <a:r>
              <a:rPr kumimoji="1" lang="en-US" altLang="ja-JP" dirty="0"/>
              <a:t>&lt;script&gt;&lt;/script&gt;</a:t>
            </a:r>
            <a:r>
              <a:rPr kumimoji="1" lang="ja-JP" altLang="en-US" dirty="0"/>
              <a:t>を入れます。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	HTML5</a:t>
            </a:r>
            <a:r>
              <a:rPr kumimoji="1" lang="ja-JP" altLang="en-US" dirty="0"/>
              <a:t>のプログラムを書くときは、</a:t>
            </a:r>
            <a:r>
              <a:rPr kumimoji="1" lang="en-US" altLang="ja-JP" dirty="0"/>
              <a:t>&lt;script&gt;</a:t>
            </a:r>
            <a:r>
              <a:rPr kumimoji="1" lang="ja-JP" altLang="en-US" dirty="0"/>
              <a:t>タグを使い</a:t>
            </a:r>
            <a:endParaRPr kumimoji="1" lang="en-US" altLang="ja-JP" dirty="0"/>
          </a:p>
          <a:p>
            <a:r>
              <a:rPr kumimoji="1" lang="ja-JP" altLang="en-US" dirty="0"/>
              <a:t>　　ます。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このタグの間には、文字の大きさが変わると</a:t>
            </a:r>
            <a:endParaRPr kumimoji="1" lang="en-US" altLang="ja-JP" dirty="0"/>
          </a:p>
          <a:p>
            <a:r>
              <a:rPr kumimoji="1" lang="ja-JP" altLang="en-US" dirty="0"/>
              <a:t>　　　うまく動かないので注意します。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　画像をクリックしたら、絵を切り替える。</a:t>
            </a:r>
            <a:endParaRPr kumimoji="1" lang="en-US" altLang="ja-JP" dirty="0"/>
          </a:p>
          <a:p>
            <a:r>
              <a:rPr kumimoji="1" lang="ja-JP" altLang="en-US" dirty="0"/>
              <a:t>　　サムネイルの絵をクリックしたら、画像を切り替える　　　</a:t>
            </a:r>
            <a:endParaRPr kumimoji="1" lang="en-US" altLang="ja-JP" dirty="0"/>
          </a:p>
          <a:p>
            <a:r>
              <a:rPr kumimoji="1" lang="ja-JP" altLang="en-US" dirty="0"/>
              <a:t>　　ときは、次の部分を追加します。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大きくします。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	onclick</a:t>
            </a:r>
            <a:r>
              <a:rPr kumimoji="1" lang="ja-JP" altLang="en-US" dirty="0"/>
              <a:t>は、クリックされた</a:t>
            </a:r>
            <a:r>
              <a:rPr kumimoji="1" lang="en-US" altLang="ja-JP" dirty="0"/>
              <a:t>~</a:t>
            </a:r>
            <a:r>
              <a:rPr kumimoji="1" lang="ja-JP" altLang="en-US" dirty="0"/>
              <a:t>というイベントの名前です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en-US" altLang="ja-JP" dirty="0" err="1"/>
              <a:t>changePicture</a:t>
            </a:r>
            <a:r>
              <a:rPr kumimoji="1" lang="ja-JP" altLang="en-US" dirty="0"/>
              <a:t>は適当な名前ですが、文字のスペルは</a:t>
            </a:r>
            <a:endParaRPr kumimoji="1" lang="en-US" altLang="ja-JP" dirty="0"/>
          </a:p>
          <a:p>
            <a:r>
              <a:rPr kumimoji="1" lang="ja-JP" altLang="en-US" dirty="0"/>
              <a:t>　　　後で大切になるので、コピーして使います。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38A432-222E-436F-A9EC-9EF3D8C96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1" y="1347694"/>
            <a:ext cx="5611008" cy="1343212"/>
          </a:xfrm>
          <a:prstGeom prst="rect">
            <a:avLst/>
          </a:prstGeom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A42861D-8486-400D-A355-E2E78AA25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1" y="5371289"/>
            <a:ext cx="5611008" cy="71936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CAD04AC-E7FB-4745-9E9B-F651BD3BE5AA}"/>
              </a:ext>
            </a:extLst>
          </p:cNvPr>
          <p:cNvSpPr/>
          <p:nvPr/>
        </p:nvSpPr>
        <p:spPr>
          <a:xfrm>
            <a:off x="4267200" y="5324475"/>
            <a:ext cx="1933575" cy="24765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49B18D2-F33C-4294-A0FC-DC1639D1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1" y="6552986"/>
            <a:ext cx="343900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5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73ED08-0473-4CD3-A91A-0493DCFBFB8C}"/>
              </a:ext>
            </a:extLst>
          </p:cNvPr>
          <p:cNvSpPr txBox="1"/>
          <p:nvPr/>
        </p:nvSpPr>
        <p:spPr>
          <a:xfrm>
            <a:off x="266700" y="904875"/>
            <a:ext cx="630555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　次のプログラムを書きます。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	※</a:t>
            </a:r>
            <a:r>
              <a:rPr kumimoji="1" lang="ja-JP" altLang="en-US" dirty="0"/>
              <a:t>文字は正確に書きます。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	</a:t>
            </a:r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入力したら、プレビューします。</a:t>
            </a:r>
            <a:endParaRPr kumimoji="1" lang="en-US" altLang="ja-JP" dirty="0"/>
          </a:p>
          <a:p>
            <a:r>
              <a:rPr kumimoji="1" lang="en-US" altLang="ja-JP" dirty="0"/>
              <a:t>	※</a:t>
            </a:r>
            <a:r>
              <a:rPr kumimoji="1" lang="ja-JP" altLang="en-US" dirty="0"/>
              <a:t>画像をクリックしたら、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と表示されます。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	※Google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Chrome</a:t>
            </a:r>
            <a:r>
              <a:rPr kumimoji="1" lang="ja-JP" altLang="en-US" dirty="0"/>
              <a:t>で確認してください。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④　うまく動いたことを確認して、次のプログラムを書き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ましょう。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スペルミスには注意してください。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・大文字小文字の間違い。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・空白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・「；」（セミコロン）や「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」（ドット）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プレビューしてみましょう。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7441FB2-95C2-4116-8710-8F753769A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6" y="1342913"/>
            <a:ext cx="3924848" cy="1600423"/>
          </a:xfrm>
          <a:prstGeom prst="rect">
            <a:avLst/>
          </a:prstGeom>
        </p:spPr>
      </p:pic>
      <p:pic>
        <p:nvPicPr>
          <p:cNvPr id="10" name="図 9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C1C7956C-296E-4ABC-8A47-1BD679AC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6" y="4283095"/>
            <a:ext cx="5010424" cy="132241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97E2692-9F49-4776-8AF1-785ED5D4036F}"/>
              </a:ext>
            </a:extLst>
          </p:cNvPr>
          <p:cNvSpPr/>
          <p:nvPr/>
        </p:nvSpPr>
        <p:spPr>
          <a:xfrm>
            <a:off x="3114675" y="4200525"/>
            <a:ext cx="2714625" cy="75247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6A3E1C1-1211-45E6-874E-68DDB87CE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6" y="6788309"/>
            <a:ext cx="5010424" cy="1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2D39E1-6C74-4DB5-B193-35E27A71C850}"/>
              </a:ext>
            </a:extLst>
          </p:cNvPr>
          <p:cNvSpPr txBox="1"/>
          <p:nvPr/>
        </p:nvSpPr>
        <p:spPr>
          <a:xfrm>
            <a:off x="266700" y="904875"/>
            <a:ext cx="63055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　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練習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二つ目の写真がクリックされたときも同じ</a:t>
            </a:r>
            <a:endParaRPr kumimoji="1" lang="en-US" altLang="ja-JP" dirty="0"/>
          </a:p>
          <a:p>
            <a:r>
              <a:rPr kumimoji="1" lang="en-US" altLang="ja-JP" dirty="0"/>
              <a:t>			</a:t>
            </a:r>
            <a:r>
              <a:rPr kumimoji="1" lang="ja-JP" altLang="en-US" dirty="0"/>
              <a:t>　手順です。　作ってみてください。</a:t>
            </a:r>
            <a:endParaRPr kumimoji="1" lang="en-US" altLang="ja-JP" dirty="0"/>
          </a:p>
          <a:p>
            <a:r>
              <a:rPr kumimoji="1" lang="en-US" altLang="ja-JP" dirty="0"/>
              <a:t>			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「</a:t>
            </a:r>
            <a:r>
              <a:rPr kumimoji="1" lang="en-US" altLang="ja-JP" dirty="0" err="1"/>
              <a:t>changePicture</a:t>
            </a:r>
            <a:r>
              <a:rPr kumimoji="1" lang="ja-JP" altLang="en-US" dirty="0"/>
              <a:t>」は別の名前に！</a:t>
            </a:r>
            <a:endParaRPr kumimoji="1" lang="en-US" altLang="ja-JP" dirty="0"/>
          </a:p>
          <a:p>
            <a:r>
              <a:rPr kumimoji="1" lang="en-US" altLang="ja-JP" dirty="0"/>
              <a:t>			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※3</a:t>
            </a:r>
            <a:r>
              <a:rPr kumimoji="1" lang="ja-JP" altLang="en-US" dirty="0"/>
              <a:t>つ目は、違う方法をします。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⑥　写真１と写真２の処理は同じように書きます。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	※</a:t>
            </a:r>
            <a:r>
              <a:rPr kumimoji="1" lang="ja-JP" altLang="en-US" dirty="0"/>
              <a:t>長いですね。　でも、同じことを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回書いていること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　に気が付いていますよね？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⑦　プログラムを短くしていきます。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</a:p>
        </p:txBody>
      </p:sp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6CED89B8-E844-432E-85C8-CD0D289ED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637826"/>
            <a:ext cx="5440988" cy="2781899"/>
          </a:xfrm>
          <a:prstGeom prst="rect">
            <a:avLst/>
          </a:prstGeom>
        </p:spPr>
      </p:pic>
      <p:pic>
        <p:nvPicPr>
          <p:cNvPr id="6" name="図 5" descr="スクリーンショット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075BD73A-526C-4855-8EFC-729C17B6B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6768519"/>
            <a:ext cx="5440988" cy="20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5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26</Words>
  <Application>Microsoft Office PowerPoint</Application>
  <PresentationFormat>A4 210 x 297 mm</PresentationFormat>
  <Paragraphs>158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吉祥 植田</dc:creator>
  <cp:lastModifiedBy>吉祥 植田</cp:lastModifiedBy>
  <cp:revision>6</cp:revision>
  <dcterms:created xsi:type="dcterms:W3CDTF">2019-09-06T20:52:44Z</dcterms:created>
  <dcterms:modified xsi:type="dcterms:W3CDTF">2019-09-06T21:43:43Z</dcterms:modified>
</cp:coreProperties>
</file>