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92" y="93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34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96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72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237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16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8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5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22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03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2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20AB9-8567-4CBA-8894-37C9F8282449}" type="datetimeFigureOut">
              <a:rPr kumimoji="1" lang="ja-JP" altLang="en-US" smtClean="0"/>
              <a:t>2019/10/10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2C84-5A76-4E25-BECC-799155FDB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3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632" y="151984"/>
            <a:ext cx="662473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博多高校　土曜講座　</a:t>
            </a:r>
            <a:r>
              <a:rPr kumimoji="1" lang="en-US" altLang="ja-JP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ページとプログラム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632" y="521316"/>
            <a:ext cx="66247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■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ページを作成し、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ページに配置された写真や文字などのレイアウト要素を</a:t>
            </a:r>
            <a:endParaRPr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プログラムで操作するページを作ります。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</a:t>
            </a:r>
            <a:r>
              <a:rPr kumimoji="1" lang="en-US" altLang="ja-JP" sz="1400" dirty="0" smtClean="0"/>
              <a:t>HTML</a:t>
            </a:r>
            <a:r>
              <a:rPr lang="ja-JP" altLang="en-US" sz="1400" dirty="0"/>
              <a:t>を</a:t>
            </a:r>
            <a:r>
              <a:rPr lang="ja-JP" altLang="en-US" sz="1400" dirty="0" smtClean="0"/>
              <a:t>作る。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最初にシンプルな</a:t>
            </a:r>
            <a:r>
              <a:rPr kumimoji="1" lang="en-US" altLang="ja-JP" sz="1400" dirty="0" smtClean="0"/>
              <a:t>HTML</a:t>
            </a:r>
            <a:r>
              <a:rPr kumimoji="1" lang="ja-JP" altLang="en-US" sz="1400" dirty="0" smtClean="0"/>
              <a:t>ページを作成します。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　</a:t>
            </a:r>
            <a:r>
              <a:rPr lang="en-US" altLang="ja-JP" sz="1400" dirty="0" smtClean="0"/>
              <a:t>HTML</a:t>
            </a:r>
            <a:r>
              <a:rPr lang="ja-JP" altLang="en-US" sz="1400" dirty="0" smtClean="0"/>
              <a:t>　：　</a:t>
            </a:r>
            <a:r>
              <a:rPr lang="en-US" altLang="ja-JP" sz="1400" dirty="0" smtClean="0"/>
              <a:t>Hyper</a:t>
            </a:r>
            <a:r>
              <a:rPr lang="ja-JP" altLang="en-US" sz="1400" dirty="0" smtClean="0"/>
              <a:t> </a:t>
            </a:r>
            <a:r>
              <a:rPr lang="en-US" altLang="ja-JP" sz="1400" dirty="0" smtClean="0"/>
              <a:t>Text Markup Language</a:t>
            </a:r>
            <a:endParaRPr lang="en-US" altLang="ja-JP" sz="1400" dirty="0"/>
          </a:p>
          <a:p>
            <a:endParaRPr kumimoji="1" lang="en-US" altLang="ja-JP" sz="1400" dirty="0" smtClean="0"/>
          </a:p>
          <a:p>
            <a:r>
              <a:rPr kumimoji="1" lang="ja-JP" altLang="en-US" sz="1400" dirty="0" smtClean="0"/>
              <a:t>■タグ</a:t>
            </a:r>
            <a:endParaRPr kumimoji="1" lang="en-US" altLang="ja-JP" sz="1400" dirty="0" smtClean="0"/>
          </a:p>
          <a:p>
            <a:r>
              <a:rPr lang="ja-JP" altLang="en-US" sz="1400" dirty="0"/>
              <a:t>　</a:t>
            </a:r>
            <a:r>
              <a:rPr lang="ja-JP" altLang="en-US" sz="1400" dirty="0" smtClean="0"/>
              <a:t>文字をレイアウトするために書く文字列をタグと呼びます。いろいろなタグがあります　が、最初は、次に書かれている必要な物だけを覚えます。</a:t>
            </a:r>
            <a:endParaRPr lang="en-US" altLang="ja-JP" sz="1400" dirty="0" smtClean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タグは、基本的に、開始と終了があります。いくつかは、</a:t>
            </a:r>
            <a:r>
              <a:rPr kumimoji="1" lang="ja-JP" altLang="en-US" sz="1400" b="1" dirty="0" smtClean="0"/>
              <a:t>終わり</a:t>
            </a:r>
            <a:r>
              <a:rPr kumimoji="1" lang="ja-JP" altLang="en-US" sz="1400" dirty="0" smtClean="0"/>
              <a:t>のタグがありません。</a:t>
            </a:r>
            <a:endParaRPr kumimoji="1" lang="en-US" altLang="ja-JP" sz="1400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881791"/>
              </p:ext>
            </p:extLst>
          </p:nvPr>
        </p:nvGraphicFramePr>
        <p:xfrm>
          <a:off x="332656" y="2973680"/>
          <a:ext cx="6336704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タグ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&lt;!DOCTYPE 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HTML5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という最新の決まりを使うときに、最初に書きます。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&lt;html&gt;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という言葉を使って書くことを表します。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&lt;head&gt;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ページの文字以外のデザインやプログラムを書く部分を表します。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&lt;meta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charset=“UTF-8”&gt;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文字コードが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UTF-8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であることを表します。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&lt;title&gt;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ブラウザのタイトルに表示される文字を書くのに使います。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&lt;style&gt;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のデザインを書くのに使用します。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&lt;script&gt;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HTML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にプログラムを埋め込むのに使います。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&lt;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img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en-US" altLang="ja-JP" sz="1400" dirty="0" err="1" smtClean="0">
                          <a:latin typeface="+mj-ea"/>
                          <a:ea typeface="+mj-ea"/>
                        </a:rPr>
                        <a:t>src</a:t>
                      </a:r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=“xxx.jpg” &gt;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WEB</a:t>
                      </a:r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ページに画面を埋め込むのに使用します。</a:t>
                      </a:r>
                      <a:endParaRPr kumimoji="1" lang="en-US" altLang="ja-JP" sz="1400" dirty="0" smtClean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260648" y="6825208"/>
            <a:ext cx="64807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■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  </a:t>
            </a:r>
          </a:p>
          <a:p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ページのデザインを行う仕組みになります。</a:t>
            </a:r>
            <a:endParaRPr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1400" dirty="0" err="1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CSS:Cascading</a:t>
            </a:r>
            <a:r>
              <a:rPr kumimoji="1"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Style  Sheet</a:t>
            </a:r>
          </a:p>
          <a:p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設定項目を属性（</a:t>
            </a:r>
            <a:r>
              <a:rPr lang="en-US" altLang="ja-JP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Attribute</a:t>
            </a:r>
            <a:r>
              <a:rPr lang="ja-JP" altLang="en-US" sz="1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）と設定値を「：」（コロン）と「；」（セミコロン）で区切りながら記述します。</a:t>
            </a:r>
            <a:endParaRPr kumimoji="1" lang="en-US" altLang="ja-JP" sz="1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5916"/>
              </p:ext>
            </p:extLst>
          </p:nvPr>
        </p:nvGraphicFramePr>
        <p:xfrm>
          <a:off x="332656" y="7994759"/>
          <a:ext cx="63367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968"/>
                <a:gridCol w="4183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属性名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意味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background-color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背景色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border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枠線。線の種類、太さ、色を指定する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width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要素の横のサイズ。必ず単位を指定します。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>
                          <a:latin typeface="+mj-ea"/>
                          <a:ea typeface="+mj-ea"/>
                        </a:rPr>
                        <a:t>height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>
                          <a:latin typeface="+mj-ea"/>
                          <a:ea typeface="+mj-ea"/>
                        </a:rPr>
                        <a:t>要素の縦のサイズ。</a:t>
                      </a:r>
                      <a:r>
                        <a:rPr kumimoji="1" lang="ja-JP" altLang="en-US" sz="14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必ず単位を指定します。</a:t>
                      </a:r>
                      <a:endParaRPr kumimoji="1" lang="ja-JP" altLang="en-US" sz="1400" dirty="0">
                        <a:latin typeface="+mj-ea"/>
                        <a:ea typeface="+mj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31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193</Words>
  <Application>Microsoft Office PowerPoint</Application>
  <PresentationFormat>A4 210 x 297 mm</PresentationFormat>
  <Paragraphs>43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y.ueda</dc:creator>
  <cp:lastModifiedBy>y.ueda</cp:lastModifiedBy>
  <cp:revision>4</cp:revision>
  <dcterms:created xsi:type="dcterms:W3CDTF">2019-10-10T02:20:17Z</dcterms:created>
  <dcterms:modified xsi:type="dcterms:W3CDTF">2019-10-10T03:03:12Z</dcterms:modified>
</cp:coreProperties>
</file>