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92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3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6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7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1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22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03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2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0AB9-8567-4CBA-8894-37C9F8282449}" type="datetimeFigureOut">
              <a:rPr kumimoji="1" lang="ja-JP" altLang="en-US" smtClean="0"/>
              <a:t>2019/10/15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632" y="15198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博多高校　土曜講座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ページとプログラム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632" y="521316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■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ページを作成し、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ページに配置された写真や文字などのレイアウト要素を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プログラムで操作するページを作ります。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</a:t>
            </a:r>
            <a:r>
              <a:rPr kumimoji="1" lang="en-US" altLang="ja-JP" sz="1400" dirty="0" smtClean="0"/>
              <a:t>HTML</a:t>
            </a:r>
            <a:r>
              <a:rPr lang="ja-JP" altLang="en-US" sz="1400" dirty="0"/>
              <a:t>を</a:t>
            </a:r>
            <a:r>
              <a:rPr lang="ja-JP" altLang="en-US" sz="1400" dirty="0" smtClean="0"/>
              <a:t>作る。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最初にシンプルな</a:t>
            </a:r>
            <a:r>
              <a:rPr kumimoji="1" lang="en-US" altLang="ja-JP" sz="1400" dirty="0" smtClean="0"/>
              <a:t>HTML</a:t>
            </a:r>
            <a:r>
              <a:rPr kumimoji="1" lang="ja-JP" altLang="en-US" sz="1400" dirty="0" smtClean="0"/>
              <a:t>ページを作成します。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HTML</a:t>
            </a:r>
            <a:r>
              <a:rPr lang="ja-JP" altLang="en-US" sz="1400" dirty="0" smtClean="0"/>
              <a:t>　：　</a:t>
            </a:r>
            <a:r>
              <a:rPr lang="en-US" altLang="ja-JP" sz="1400" dirty="0" smtClean="0"/>
              <a:t>Hyper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Text Markup Language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■タグ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文字をレイアウトするために書く文字列をタグと呼びます。いろいろなタグがあります　が、最初は、次に書かれている必要な物だけを覚えます。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タグは、基本的に、開始と終了があります。いくつかは、</a:t>
            </a:r>
            <a:r>
              <a:rPr kumimoji="1" lang="ja-JP" altLang="en-US" sz="1400" b="1" dirty="0" smtClean="0"/>
              <a:t>終わり</a:t>
            </a:r>
            <a:r>
              <a:rPr kumimoji="1" lang="ja-JP" altLang="en-US" sz="1400" dirty="0" smtClean="0"/>
              <a:t>のタグがありません。</a:t>
            </a:r>
            <a:endParaRPr kumimoji="1" lang="en-US" altLang="ja-JP" sz="14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1791"/>
              </p:ext>
            </p:extLst>
          </p:nvPr>
        </p:nvGraphicFramePr>
        <p:xfrm>
          <a:off x="332656" y="2973680"/>
          <a:ext cx="6336704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タグ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&lt;!DOCTYPE 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HTML5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という最新の決まりを使うときに、最初に書きます。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という言葉を使って書くことを表します。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&lt;head&gt;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ページの文字以外のデザインやプログラムを書く部分を表します。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&lt;meta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charset=“UTF-8”&gt;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文字コードが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UTF-8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であることを表します。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&lt;title&gt;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ブラウザのタイトルに表示される文字を書くのに使います。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&lt;style&gt;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のデザインを書くのに使用します。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&lt;script&gt;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にプログラムを埋め込むのに使います。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img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=“xxx.jpg” 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ページに画面を埋め込むのに使用します。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60648" y="6825208"/>
            <a:ext cx="648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  </a:t>
            </a:r>
          </a:p>
          <a:p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ページのデザインを行う仕組みになります。</a:t>
            </a:r>
            <a:endParaRPr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1400" dirty="0" err="1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CSS:Cascading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Style  Sheet</a:t>
            </a:r>
          </a:p>
          <a:p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設定項目を属性（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Attribute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）と設定値を「：」（コロン）と「；」（セミコロン）で区切りながら記述します。</a:t>
            </a:r>
            <a:endParaRPr kumimoji="1"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5916"/>
              </p:ext>
            </p:extLst>
          </p:nvPr>
        </p:nvGraphicFramePr>
        <p:xfrm>
          <a:off x="332656" y="7994759"/>
          <a:ext cx="63367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属性名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background-color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背景色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border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枠線。線の種類、太さ、色を指定する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width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要素の横のサイズ。必ず単位を指定します。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height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要素の縦のサイズ。</a:t>
                      </a:r>
                      <a:r>
                        <a:rPr kumimoji="1" lang="ja-JP" altLang="en-US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57260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実習　最初の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ページを作る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882" y="416496"/>
            <a:ext cx="6609486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■次の</a:t>
            </a:r>
            <a:r>
              <a:rPr kumimoji="1" lang="en-US" altLang="ja-JP" sz="1400" dirty="0" smtClean="0"/>
              <a:t>WEB</a:t>
            </a:r>
            <a:r>
              <a:rPr kumimoji="1" lang="ja-JP" altLang="en-US" sz="1400" dirty="0" smtClean="0"/>
              <a:t>ページを作ろう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【</a:t>
            </a:r>
            <a:r>
              <a:rPr lang="ja-JP" altLang="en-US" sz="1400" dirty="0" smtClean="0"/>
              <a:t>挿入する画像</a:t>
            </a:r>
            <a:r>
              <a:rPr lang="en-US" altLang="ja-JP" sz="1400" dirty="0" smtClean="0"/>
              <a:t>】</a:t>
            </a:r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 err="1" smtClean="0"/>
              <a:t>sozai</a:t>
            </a:r>
            <a:r>
              <a:rPr kumimoji="1" lang="en-US" altLang="ja-JP" sz="1400" dirty="0" smtClean="0"/>
              <a:t>/1.jpg	</a:t>
            </a:r>
            <a:r>
              <a:rPr kumimoji="1" lang="ja-JP" altLang="en-US" sz="1400" dirty="0" smtClean="0"/>
              <a:t>　　　　</a:t>
            </a:r>
            <a:r>
              <a:rPr lang="en-US" altLang="ja-JP" sz="1400" dirty="0" err="1" smtClean="0"/>
              <a:t>sozai</a:t>
            </a:r>
            <a:r>
              <a:rPr lang="en-US" altLang="ja-JP" sz="1400" dirty="0" smtClean="0"/>
              <a:t>/2.jpg</a:t>
            </a:r>
            <a:r>
              <a:rPr lang="ja-JP" altLang="en-US" sz="1400" dirty="0" smtClean="0"/>
              <a:t>　　　　</a:t>
            </a:r>
            <a:r>
              <a:rPr kumimoji="1" lang="en-US" altLang="ja-JP" sz="1400" dirty="0" err="1" smtClean="0"/>
              <a:t>sozai</a:t>
            </a:r>
            <a:r>
              <a:rPr kumimoji="1" lang="en-US" altLang="ja-JP" sz="1400" dirty="0" smtClean="0"/>
              <a:t>/3.jpg</a:t>
            </a:r>
            <a:r>
              <a:rPr kumimoji="1" lang="ja-JP" altLang="en-US" sz="1400" dirty="0" smtClean="0"/>
              <a:t>　　　　</a:t>
            </a:r>
            <a:r>
              <a:rPr lang="en-US" altLang="ja-JP" sz="1400" dirty="0" err="1" smtClean="0"/>
              <a:t>sozai</a:t>
            </a:r>
            <a:r>
              <a:rPr lang="en-US" altLang="ja-JP" sz="1400" dirty="0" smtClean="0"/>
              <a:t>/4.jpg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■デザインを設定する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7" y="1280592"/>
            <a:ext cx="5877746" cy="5134692"/>
          </a:xfrm>
          <a:prstGeom prst="rect">
            <a:avLst/>
          </a:prstGeom>
        </p:spPr>
      </p:pic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7023176"/>
            <a:ext cx="3089076" cy="2749727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7" y="7041232"/>
            <a:ext cx="3369287" cy="18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1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8781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博多高校　土曜講座　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ページとプログラミング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160" y="457145"/>
            <a:ext cx="66092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WEB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画面は、全体で次のセクションに分かれます。</a:t>
            </a:r>
            <a:endParaRPr lang="en-US" altLang="ja-JP" sz="1400" dirty="0" smtClean="0"/>
          </a:p>
          <a:p>
            <a:r>
              <a:rPr lang="en-US" altLang="ja-JP" sz="1400" dirty="0" smtClean="0"/>
              <a:t>&lt;header&gt;</a:t>
            </a:r>
            <a:r>
              <a:rPr lang="ja-JP" altLang="en-US" sz="1400" dirty="0" smtClean="0"/>
              <a:t>　　画面上部に固定されるタイトルになります。</a:t>
            </a:r>
            <a:endParaRPr lang="en-US" altLang="ja-JP" sz="1400" dirty="0" smtClean="0"/>
          </a:p>
          <a:p>
            <a:r>
              <a:rPr lang="en-US" altLang="ja-JP" sz="1400" dirty="0" smtClean="0"/>
              <a:t>&lt;</a:t>
            </a:r>
            <a:r>
              <a:rPr lang="en-US" altLang="ja-JP" sz="1400" dirty="0" err="1" smtClean="0"/>
              <a:t>nav</a:t>
            </a:r>
            <a:r>
              <a:rPr lang="en-US" altLang="ja-JP" sz="1400" dirty="0" smtClean="0"/>
              <a:t>&gt;</a:t>
            </a:r>
            <a:r>
              <a:rPr lang="ja-JP" altLang="en-US" sz="1400" dirty="0" smtClean="0"/>
              <a:t>　　　　画面のヘッダーの下や、右側に配置され、全体のメニューになります。</a:t>
            </a:r>
            <a:endParaRPr lang="en-US" altLang="ja-JP" sz="1400" dirty="0" smtClean="0"/>
          </a:p>
          <a:p>
            <a:r>
              <a:rPr lang="en-US" altLang="ja-JP" sz="1400" dirty="0" smtClean="0"/>
              <a:t>&lt;section&gt;</a:t>
            </a:r>
            <a:r>
              <a:rPr lang="ja-JP" altLang="en-US" sz="1400" dirty="0" smtClean="0"/>
              <a:t>　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コンテンツのひとまとまりとなります。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　　　メニューから選択されたときには、このまとまりで画面を切り替わります。　</a:t>
            </a:r>
            <a:endParaRPr lang="en-US" altLang="ja-JP" sz="1400" dirty="0" smtClean="0"/>
          </a:p>
          <a:p>
            <a:r>
              <a:rPr lang="en-US" altLang="ja-JP" sz="1400" dirty="0" smtClean="0"/>
              <a:t>&lt;footer&gt;</a:t>
            </a:r>
            <a:r>
              <a:rPr lang="ja-JP" altLang="en-US" sz="1400" dirty="0" smtClean="0"/>
              <a:t>　　画面下部に配置され、著作権、作った人などを表示するエリアになります。</a:t>
            </a:r>
            <a:endParaRPr lang="en-US" altLang="ja-JP" sz="1400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912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219</Words>
  <Application>Microsoft Office PowerPoint</Application>
  <PresentationFormat>A4 210 x 297 mm</PresentationFormat>
  <Paragraphs>94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y.ueda</dc:creator>
  <cp:lastModifiedBy>y.ueda</cp:lastModifiedBy>
  <cp:revision>10</cp:revision>
  <cp:lastPrinted>2019-10-10T07:21:27Z</cp:lastPrinted>
  <dcterms:created xsi:type="dcterms:W3CDTF">2019-10-10T02:20:17Z</dcterms:created>
  <dcterms:modified xsi:type="dcterms:W3CDTF">2019-10-15T09:55:18Z</dcterms:modified>
</cp:coreProperties>
</file>