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2" y="8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3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632" y="15198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博多高校　土曜講座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ページとプログラム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632" y="521316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ページを作成し、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ページに配置された写真や文字などのレイアウト要素を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プログラムで操作するページを作ります。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</a:t>
            </a:r>
            <a:r>
              <a:rPr kumimoji="1" lang="en-US" altLang="ja-JP" sz="1400" dirty="0" smtClean="0"/>
              <a:t>HTML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作る。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最初にシンプルな</a:t>
            </a:r>
            <a:r>
              <a:rPr kumimoji="1" lang="en-US" altLang="ja-JP" sz="1400" dirty="0" smtClean="0"/>
              <a:t>HTML</a:t>
            </a:r>
            <a:r>
              <a:rPr kumimoji="1" lang="ja-JP" altLang="en-US" sz="1400" dirty="0" smtClean="0"/>
              <a:t>ページを作成します。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　：　</a:t>
            </a:r>
            <a:r>
              <a:rPr lang="en-US" altLang="ja-JP" sz="1400" dirty="0" smtClean="0"/>
              <a:t>Hyper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 Markup Language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■タグ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文字をレイアウトするために書く文字列をタグと呼びます。いろいろなタグがあります　が、最初は、次に書かれている必要な物だけを覚えます。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タグは、基本的に、開始と終了があります。いくつかは、</a:t>
            </a:r>
            <a:r>
              <a:rPr kumimoji="1" lang="ja-JP" altLang="en-US" sz="1400" b="1" dirty="0" smtClean="0"/>
              <a:t>終わり</a:t>
            </a:r>
            <a:r>
              <a:rPr kumimoji="1" lang="ja-JP" altLang="en-US" sz="1400" dirty="0" smtClean="0"/>
              <a:t>のタグがありません。</a:t>
            </a:r>
            <a:endParaRPr kumimoji="1" lang="en-US" altLang="ja-JP" sz="1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1791"/>
              </p:ext>
            </p:extLst>
          </p:nvPr>
        </p:nvGraphicFramePr>
        <p:xfrm>
          <a:off x="332656" y="2973680"/>
          <a:ext cx="633670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タグ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&lt;!DOCTYPE 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HTML5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という最新の決まりを使うときに、最初に書きます。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という言葉を使って書くことを表します。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&lt;head&gt;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ページの文字以外のデザインやプログラムを書く部分を表します。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&lt;meta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charset=“UTF-8”&gt;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文字コードが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UTF-8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であることを表します。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&lt;title&gt;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ブラウザのタイトルに表示される文字を書くのに使います。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&lt;style&gt;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のデザインを書くのに使用します。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&lt;script&gt;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にプログラムを埋め込むのに使います。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img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=“xxx.jpg” 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ページに画面を埋め込むのに使用します。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0648" y="6825208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  </a:t>
            </a: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ページのデザインを行う仕組みになります。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4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CSS:Cascading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Style  Sheet</a:t>
            </a: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設定項目を属性（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Attribute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）と設定値を「：」（コロン）と「；」（セミコロン）で区切りながら記述します。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916"/>
              </p:ext>
            </p:extLst>
          </p:nvPr>
        </p:nvGraphicFramePr>
        <p:xfrm>
          <a:off x="332656" y="7994759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属性名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background-color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背景色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border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枠線。線の種類、太さ、色を指定する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width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要素の横のサイズ。必ず単位を指定します。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height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要素の縦のサイズ。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57260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実習　最初の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ページを作る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882" y="416496"/>
            <a:ext cx="660948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■次の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ページを作ろう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【</a:t>
            </a:r>
            <a:r>
              <a:rPr lang="ja-JP" altLang="en-US" sz="1400" dirty="0" smtClean="0"/>
              <a:t>挿入する画像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/1.jpg	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/2.jpg</a:t>
            </a:r>
            <a:r>
              <a:rPr lang="ja-JP" altLang="en-US" sz="1400" dirty="0" smtClean="0"/>
              <a:t>　　　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/3.jpg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/4.jpg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■デザインを設定する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" y="1280592"/>
            <a:ext cx="5877746" cy="5134692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7023176"/>
            <a:ext cx="3089076" cy="2749727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7" y="7041232"/>
            <a:ext cx="3369287" cy="1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201</Words>
  <Application>Microsoft Office PowerPoint</Application>
  <PresentationFormat>A4 210 x 297 mm</PresentationFormat>
  <Paragraphs>85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7</cp:revision>
  <cp:lastPrinted>2019-10-10T07:21:27Z</cp:lastPrinted>
  <dcterms:created xsi:type="dcterms:W3CDTF">2019-10-10T02:20:17Z</dcterms:created>
  <dcterms:modified xsi:type="dcterms:W3CDTF">2019-10-10T07:27:45Z</dcterms:modified>
</cp:coreProperties>
</file>