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97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6946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23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36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7202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7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95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6439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053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8378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3793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87E33-F0C1-468A-A527-23F9B4EDB35E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45BE9-F744-41ED-93D8-DF716325E5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39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873" y="975360"/>
            <a:ext cx="3874342" cy="588264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452846" y="243840"/>
            <a:ext cx="856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html-step25-12-02-24000-yourname.html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コード</a:t>
            </a:r>
            <a:r>
              <a:rPr lang="en-US" altLang="ja-JP" dirty="0" smtClean="0"/>
              <a:t>】</a:t>
            </a:r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仕上がり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　　　　　　　　　　　</a:t>
            </a:r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322" y="702118"/>
            <a:ext cx="3896269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0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52846" y="243840"/>
            <a:ext cx="8569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html-step25-2-12-02-24000-yourname.html</a:t>
            </a:r>
            <a:r>
              <a:rPr lang="ja-JP" altLang="en-US" dirty="0" smtClean="0"/>
              <a:t>　　　　</a:t>
            </a:r>
            <a:r>
              <a:rPr lang="en-US" altLang="ja-JP" dirty="0" smtClean="0"/>
              <a:t>【</a:t>
            </a:r>
            <a:r>
              <a:rPr lang="ja-JP" altLang="en-US" dirty="0" smtClean="0"/>
              <a:t>コード</a:t>
            </a:r>
            <a:r>
              <a:rPr lang="en-US" altLang="ja-JP" dirty="0" smtClean="0"/>
              <a:t>】</a:t>
            </a:r>
          </a:p>
          <a:p>
            <a:r>
              <a:rPr kumimoji="1" lang="en-US" altLang="ja-JP" dirty="0" smtClean="0"/>
              <a:t>【</a:t>
            </a:r>
            <a:r>
              <a:rPr kumimoji="1" lang="ja-JP" altLang="en-US" dirty="0" smtClean="0"/>
              <a:t>仕上がり</a:t>
            </a:r>
            <a:r>
              <a:rPr kumimoji="1" lang="en-US" altLang="ja-JP" dirty="0" smtClean="0"/>
              <a:t>】</a:t>
            </a:r>
            <a:r>
              <a:rPr kumimoji="1" lang="ja-JP" altLang="en-US" dirty="0" smtClean="0"/>
              <a:t>　　　　　　　　　　　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611" y="890171"/>
            <a:ext cx="5793244" cy="14698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855" y="633924"/>
            <a:ext cx="3410426" cy="4353533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784" y="2728071"/>
            <a:ext cx="525853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614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>コンピュータ教育学院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植田吉祥</dc:creator>
  <cp:lastModifiedBy>植田吉祥</cp:lastModifiedBy>
  <cp:revision>2</cp:revision>
  <cp:lastPrinted>2025-03-31T14:58:51Z</cp:lastPrinted>
  <dcterms:created xsi:type="dcterms:W3CDTF">2025-03-31T14:58:27Z</dcterms:created>
  <dcterms:modified xsi:type="dcterms:W3CDTF">2025-03-31T15:05:57Z</dcterms:modified>
</cp:coreProperties>
</file>