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4BD2-4DE7-CC21-4643-5B72154A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5C6267-618D-D38F-FCA3-BEF4253F2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7003F4-2EE6-0898-4588-BF7B579A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E7422-4099-AE0C-12CC-1EE0A643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628B6-A243-8AF0-7688-B2A8842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3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E9FE7-89D3-4079-BD9E-FB8A53A2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75232-474E-A36B-C7D8-659BC7771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3F24E-5AEB-D7AB-7F7E-40E876DD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0FDA0-B42F-D0C0-AD56-0AAC4AD3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B9634-4071-B7EE-6087-C6F8FCA0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6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913A53-FD13-73C1-6325-B87289332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85E85D-EB5E-C665-FD54-CD171CE64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2A285-70F1-40A8-2859-9F2C7C9B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E50B2-71DA-E1C8-4DEA-9147DE72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54F890-7662-B078-0A78-5106DD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42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532A9-0B54-1A92-2C1D-5FABF43A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83F7D5-A70D-D374-AA27-E91AF526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2823B-0967-41E7-6C3D-2BD01262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7A346-12E3-CB06-3CA8-5F289984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BE372-D111-F1D2-64FC-E7E487AD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93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6DB5A-50EF-2B88-AF88-881B971D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0A193F-0671-15D3-E07B-58EB5308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F46EB2-085A-E5C0-2687-96049C0C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60A229-42B4-EE18-A734-32094C7B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C2D3B-6F53-FB40-71AA-B3D502C1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64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FC39D7-4AA9-E3D1-8B29-6BD21217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76C9D6-8CC9-9DE2-9F1E-B44FB3B8E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630221-118B-490B-C737-03FB380D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B7AA8-071B-46EA-20EF-B834C003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F710F8-AD7F-4BD0-C1B5-FB698A5C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B49B16-B63F-3CB0-1998-4140E2F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9D29F-6B60-79B2-92D9-0B778C3B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F7DAA1-E946-7A33-8126-2F1200E1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5F6C9-DFE4-3E16-7293-1E98B5DB3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6C43CA-4812-FEA3-0EA3-FBCEF66D6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1C5E5B-6FD7-5492-593A-C90BEEF68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1BEC50B-7D3F-9CC7-E89A-4CCF9FC5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FE78BD-C23F-4AC5-B3F9-ACD3D7D3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D8141A-FF98-D497-7799-2EC96A1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7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BDD46-C0FA-EC93-11FD-AADA9D37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5128E7-535F-1E5A-75F2-DC3D65C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E05480-DE1B-51E9-2E04-72FEFAEA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E523C4-1D4F-9803-2148-A1317648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8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FA5D5-BACF-C060-D6E3-A466C47B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9CEAC2-A48A-CE6B-D941-2CFFC676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74E0BA-4F00-4157-F12F-546F954A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D97DE-BD78-9C9C-A5C7-A2690733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27D9C-EA56-4707-A133-3D99DA25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F76BDC-B1B7-B7EA-DC99-36C641B1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037497-E586-997D-AB68-99BB482B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2CBE87-10AD-F23C-9D83-F9B8A843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BFC4A-646E-05FF-0B5D-F3864708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7CD7B-0468-9BAF-5B4D-511D7246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52705E-6104-6B04-8E31-973B3A1F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8C406-6DF0-D031-2107-3C45E326D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3BC406-23E5-2183-72E8-F99DC7AA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EC9F3D-B5A1-0D94-9D8E-33260B08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AFBECD-3594-68B3-FCB2-AFDB28A7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04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2E81A1-A003-F118-0C01-24AF66A0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4693E9-327A-4BCD-18F3-FA1D7EE0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A4043-0757-BEE5-06BE-B2B760C31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6FA67-DDE3-4194-9E50-3A357067148D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E476-F779-F57A-5B95-98A95AF1B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A5955-20DD-641B-F45D-0D9FBC587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1649E-75EE-4C84-B430-DD9EA002DF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8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ED829C7-06BC-702D-09B4-C9C8B329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4" y="523706"/>
            <a:ext cx="4233991" cy="18289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D2560F-B482-0BEC-55DC-A630EB7F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208" y="247650"/>
            <a:ext cx="3657067" cy="52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6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0094CB2-3A0E-8E91-3CC3-05E0BC2F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7" y="256822"/>
            <a:ext cx="444879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5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植田 吉祥</dc:creator>
  <cp:lastModifiedBy>植田 吉祥</cp:lastModifiedBy>
  <cp:revision>1</cp:revision>
  <dcterms:created xsi:type="dcterms:W3CDTF">2025-04-02T05:08:44Z</dcterms:created>
  <dcterms:modified xsi:type="dcterms:W3CDTF">2025-04-02T07:41:42Z</dcterms:modified>
</cp:coreProperties>
</file>