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HYA5Sh/3e02FOAjXKsqfrFZJ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-216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ja-JP" dirty="0" smtClean="0"/>
              <a:t>HTML/CSS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入門</a:t>
            </a: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大橋校　植田</a:t>
            </a:r>
            <a:endParaRPr lang="en-US" altLang="ja-JP" dirty="0" smtClean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1442760"/>
            <a:ext cx="1191743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680918"/>
            <a:ext cx="910717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353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06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785708"/>
            <a:ext cx="787827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066470"/>
            <a:ext cx="793543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の環境を理解する</a:t>
            </a:r>
            <a:endParaRPr kumimoji="1" lang="en-US" altLang="ja-JP" dirty="0"/>
          </a:p>
          <a:p>
            <a:r>
              <a:rPr kumimoji="1" lang="ja-JP" altLang="en-US" dirty="0" smtClean="0"/>
              <a:t>効率的な入力方法をマスターする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52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ja-JP" dirty="0" smtClean="0"/>
              <a:t>GitHub</a:t>
            </a:r>
            <a:r>
              <a:rPr lang="ja-JP" altLang="en-US" dirty="0" smtClean="0"/>
              <a:t>のリポジトリを</a:t>
            </a:r>
            <a:r>
              <a:rPr lang="en-US" altLang="ja-JP" dirty="0" smtClean="0"/>
              <a:t>Clone</a:t>
            </a:r>
            <a:r>
              <a:rPr lang="ja-JP" altLang="en-US" dirty="0" smtClean="0"/>
              <a:t>する</a:t>
            </a:r>
            <a:endParaRPr dirty="0"/>
          </a:p>
        </p:txBody>
      </p:sp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ja-JP" altLang="en-US" dirty="0" smtClean="0"/>
              <a:t>ソースコードを作り込むために、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を利用します。</a:t>
            </a:r>
            <a:endParaRPr lang="en-US" altLang="ja-JP" dirty="0" smtClean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のアカウントを取得しており、自分のリポジトリを作成しているものとします。</a:t>
            </a:r>
            <a:endParaRPr lang="en-US" altLang="ja-JP" dirty="0" smtClean="0"/>
          </a:p>
        </p:txBody>
      </p:sp>
      <p:sp>
        <p:nvSpPr>
          <p:cNvPr id="181" name="Google Shape;181;p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2021/9/28</a:t>
            </a:r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2450" b="45222"/>
          <a:stretch/>
        </p:blipFill>
        <p:spPr>
          <a:xfrm>
            <a:off x="1782143" y="2938002"/>
            <a:ext cx="9857407" cy="236742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7550" y="4391025"/>
            <a:ext cx="55245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72475" y="5153025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リポジトリのアドレスを取得します。</a:t>
            </a:r>
            <a:endParaRPr kumimoji="1" lang="ja-JP" altLang="en-US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画面で</a:t>
            </a:r>
            <a:r>
              <a:rPr kumimoji="1"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04" y="1761892"/>
            <a:ext cx="1223180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99" y="2047682"/>
            <a:ext cx="1233659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890233"/>
            <a:ext cx="8983329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880707"/>
            <a:ext cx="903096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666893"/>
            <a:ext cx="481079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2161998"/>
            <a:ext cx="674464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1004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114</Words>
  <Application>Microsoft Office PowerPoint</Application>
  <PresentationFormat>ワイド画面</PresentationFormat>
  <Paragraphs>29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BIZ UDPゴシック</vt:lpstr>
      <vt:lpstr>ＭＳ Ｐゴシック</vt:lpstr>
      <vt:lpstr>Twentieth Century</vt:lpstr>
      <vt:lpstr>Arial</vt:lpstr>
      <vt:lpstr>Calibri</vt:lpstr>
      <vt:lpstr>Times New Roman</vt:lpstr>
      <vt:lpstr>しずく</vt:lpstr>
      <vt:lpstr>HTML/CSS　JavaScript入門</vt:lpstr>
      <vt:lpstr>概要</vt:lpstr>
      <vt:lpstr>GitHubのリポジトリをCloneする</vt:lpstr>
      <vt:lpstr>Visual Studio  CodeのGit画面でClone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身近なコンピュータと暮らし </dc:title>
  <dc:creator>渡辺博</dc:creator>
  <cp:lastModifiedBy>植田吉祥</cp:lastModifiedBy>
  <cp:revision>70</cp:revision>
  <dcterms:created xsi:type="dcterms:W3CDTF">2017-01-06T06:45:32Z</dcterms:created>
  <dcterms:modified xsi:type="dcterms:W3CDTF">2022-01-11T20:57:53Z</dcterms:modified>
</cp:coreProperties>
</file>