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0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00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3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29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27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7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5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02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5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乱数の検定について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6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乱数の発生方法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Math.random</a:t>
            </a:r>
            <a:r>
              <a:rPr lang="en-US" altLang="ja-JP" dirty="0" smtClean="0"/>
              <a:t>()</a:t>
            </a:r>
          </a:p>
          <a:p>
            <a:r>
              <a:rPr lang="ja-JP" altLang="en-US" dirty="0"/>
              <a:t>乱数</a:t>
            </a:r>
            <a:r>
              <a:rPr lang="ja-JP" altLang="en-US" dirty="0" smtClean="0"/>
              <a:t>の範囲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０以上、１未満</a:t>
            </a:r>
            <a:endParaRPr lang="en-US" altLang="ja-JP" dirty="0" smtClean="0"/>
          </a:p>
          <a:p>
            <a:r>
              <a:rPr lang="ja-JP" altLang="en-US" dirty="0" smtClean="0"/>
              <a:t>乱数の妥当性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乱数が均一の発生頻度となるほうが好ましい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01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乱数の検証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乱数の発生を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回行う</a:t>
            </a:r>
            <a:endParaRPr kumimoji="1" lang="en-US" altLang="ja-JP" dirty="0" smtClean="0"/>
          </a:p>
          <a:p>
            <a:r>
              <a:rPr lang="ja-JP" altLang="en-US" dirty="0" smtClean="0"/>
              <a:t>乱数の０から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までを</a:t>
            </a:r>
            <a:r>
              <a:rPr lang="en-US" altLang="ja-JP" dirty="0" smtClean="0"/>
              <a:t>100</a:t>
            </a:r>
            <a:r>
              <a:rPr lang="ja-JP" altLang="en-US" dirty="0" smtClean="0"/>
              <a:t>等分して、その頻度を計算する</a:t>
            </a:r>
            <a:endParaRPr lang="en-US" altLang="ja-JP" dirty="0" smtClean="0"/>
          </a:p>
          <a:p>
            <a:pPr lvl="1"/>
            <a:r>
              <a:rPr lang="en-US" altLang="ja-JP" dirty="0"/>
              <a:t>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0.01</a:t>
            </a:r>
            <a:r>
              <a:rPr kumimoji="1" lang="ja-JP" altLang="en-US" dirty="0" smtClean="0"/>
              <a:t>未満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0.01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0.02</a:t>
            </a:r>
            <a:r>
              <a:rPr lang="ja-JP" altLang="en-US" dirty="0" smtClean="0"/>
              <a:t>未満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0.02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0.03</a:t>
            </a:r>
            <a:r>
              <a:rPr kumimoji="1" lang="ja-JP" altLang="en-US" dirty="0" smtClean="0"/>
              <a:t>未満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0.03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0.04</a:t>
            </a:r>
            <a:r>
              <a:rPr lang="ja-JP" altLang="en-US" dirty="0" smtClean="0"/>
              <a:t>未満・・・・</a:t>
            </a:r>
            <a:endParaRPr lang="en-US" altLang="ja-JP" dirty="0" smtClean="0"/>
          </a:p>
          <a:p>
            <a:r>
              <a:rPr kumimoji="1" lang="ja-JP" altLang="en-US" dirty="0" smtClean="0"/>
              <a:t>頻度を数えて棒グラフによるグラフ化を行う。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88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>
            <a:stCxn id="4" idx="2"/>
          </p:cNvCxnSpPr>
          <p:nvPr/>
        </p:nvCxnSpPr>
        <p:spPr>
          <a:xfrm flipH="1">
            <a:off x="2057668" y="2112135"/>
            <a:ext cx="1" cy="400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全体のフロー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046677" y="1690688"/>
            <a:ext cx="2021983" cy="4214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始まり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六角形 4"/>
          <p:cNvSpPr/>
          <p:nvPr/>
        </p:nvSpPr>
        <p:spPr>
          <a:xfrm>
            <a:off x="750999" y="2299947"/>
            <a:ext cx="2613338" cy="502275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宣言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750999" y="2990034"/>
            <a:ext cx="2613338" cy="540912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変数　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i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= 1, 2, …, 1000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flipV="1">
            <a:off x="750999" y="5390190"/>
            <a:ext cx="2613338" cy="540912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0999" y="3718758"/>
            <a:ext cx="26133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変数</a:t>
            </a:r>
            <a:r>
              <a:rPr lang="en-US" altLang="ja-JP" dirty="0" smtClean="0"/>
              <a:t>k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</a:t>
            </a:r>
            <a:r>
              <a:rPr lang="ja-JP" altLang="en-US" dirty="0" smtClean="0"/>
              <a:t>　乱数の生成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0165" y="4275902"/>
            <a:ext cx="27550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添え字の生成 </a:t>
            </a:r>
            <a:r>
              <a:rPr kumimoji="1" lang="en-US" altLang="ja-JP" dirty="0" smtClean="0"/>
              <a:t>index </a:t>
            </a:r>
            <a:r>
              <a:rPr kumimoji="1" lang="ja-JP" altLang="en-US" dirty="0" smtClean="0"/>
              <a:t>←　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0165" y="4833046"/>
            <a:ext cx="27550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カウント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046677" y="6118917"/>
            <a:ext cx="2021983" cy="4214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終わり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7149" y="1321247"/>
            <a:ext cx="6259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en-US" altLang="ja-JP" dirty="0" smtClean="0"/>
              <a:t>if</a:t>
            </a:r>
            <a:r>
              <a:rPr lang="ja-JP" altLang="en-US" dirty="0" smtClean="0"/>
              <a:t>文による分岐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区分を３区分にする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0.333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0.333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0.666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0.666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1.000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■</a:t>
            </a:r>
            <a:r>
              <a:rPr lang="en-US" altLang="ja-JP" dirty="0" smtClean="0"/>
              <a:t>switch</a:t>
            </a:r>
            <a:r>
              <a:rPr lang="ja-JP" altLang="en-US" dirty="0" smtClean="0"/>
              <a:t>文による実装について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■配列の添え字を計算により算出する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区分を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個以上に区切る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8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グラフ化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803043" y="1690688"/>
            <a:ext cx="2202287" cy="2047741"/>
            <a:chOff x="1519707" y="2421228"/>
            <a:chExt cx="2202287" cy="2047741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1519707" y="4468969"/>
              <a:ext cx="22022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1519707" y="2421228"/>
              <a:ext cx="1" cy="2047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/>
          <p:cNvGrpSpPr/>
          <p:nvPr/>
        </p:nvGrpSpPr>
        <p:grpSpPr>
          <a:xfrm flipV="1">
            <a:off x="6282745" y="1690688"/>
            <a:ext cx="2202287" cy="2047741"/>
            <a:chOff x="1519707" y="2421228"/>
            <a:chExt cx="2202287" cy="2047741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1519707" y="4468969"/>
              <a:ext cx="22022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 flipV="1">
              <a:off x="1519707" y="2421228"/>
              <a:ext cx="1" cy="2047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746975" y="4095482"/>
            <a:ext cx="1060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グラフ化するにあたり、座標軸の変換が必要になる。</a:t>
            </a:r>
            <a:endParaRPr lang="en-US" altLang="ja-JP" dirty="0" smtClean="0"/>
          </a:p>
          <a:p>
            <a:r>
              <a:rPr kumimoji="1" lang="ja-JP" altLang="en-US" dirty="0"/>
              <a:t>任意</a:t>
            </a:r>
            <a:r>
              <a:rPr kumimoji="1" lang="ja-JP" altLang="en-US" dirty="0" smtClean="0"/>
              <a:t>の座標（ｘ、ｙ）は、描画上の座標（ｘ，４００－ｘ）に変換される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68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128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JavaScript</vt:lpstr>
      <vt:lpstr>乱数について</vt:lpstr>
      <vt:lpstr>乱数の検証</vt:lpstr>
      <vt:lpstr>全体のフロー</vt:lpstr>
      <vt:lpstr>グラフ化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y.ueda</dc:creator>
  <cp:lastModifiedBy>y.ueda</cp:lastModifiedBy>
  <cp:revision>7</cp:revision>
  <dcterms:created xsi:type="dcterms:W3CDTF">2021-01-13T02:14:26Z</dcterms:created>
  <dcterms:modified xsi:type="dcterms:W3CDTF">2021-01-13T04:53:13Z</dcterms:modified>
</cp:coreProperties>
</file>